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5" r:id="rId5"/>
    <p:sldMasterId id="2147483888" r:id="rId6"/>
    <p:sldMasterId id="2147483933" r:id="rId7"/>
  </p:sldMasterIdLst>
  <p:notesMasterIdLst>
    <p:notesMasterId r:id="rId25"/>
  </p:notesMasterIdLst>
  <p:handoutMasterIdLst>
    <p:handoutMasterId r:id="rId26"/>
  </p:handoutMasterIdLst>
  <p:sldIdLst>
    <p:sldId id="396" r:id="rId8"/>
    <p:sldId id="276" r:id="rId9"/>
    <p:sldId id="404" r:id="rId10"/>
    <p:sldId id="409" r:id="rId11"/>
    <p:sldId id="405" r:id="rId12"/>
    <p:sldId id="407" r:id="rId13"/>
    <p:sldId id="408" r:id="rId14"/>
    <p:sldId id="414" r:id="rId15"/>
    <p:sldId id="418" r:id="rId16"/>
    <p:sldId id="410" r:id="rId17"/>
    <p:sldId id="416" r:id="rId18"/>
    <p:sldId id="415" r:id="rId19"/>
    <p:sldId id="412" r:id="rId20"/>
    <p:sldId id="417" r:id="rId21"/>
    <p:sldId id="413" r:id="rId22"/>
    <p:sldId id="419" r:id="rId23"/>
    <p:sldId id="279" r:id="rId24"/>
  </p:sldIdLst>
  <p:sldSz cx="12188825" cy="68580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6094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21898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8284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24379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3047467" algn="l" defTabSz="609493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3656960" algn="l" defTabSz="609493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4266453" algn="l" defTabSz="609493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4875947" algn="l" defTabSz="609493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lides" id="{17C4E993-D073-8F41-BBA7-9262C830025D}">
          <p14:sldIdLst>
            <p14:sldId id="396"/>
            <p14:sldId id="276"/>
            <p14:sldId id="404"/>
            <p14:sldId id="409"/>
            <p14:sldId id="405"/>
            <p14:sldId id="407"/>
            <p14:sldId id="408"/>
            <p14:sldId id="414"/>
            <p14:sldId id="418"/>
            <p14:sldId id="410"/>
            <p14:sldId id="416"/>
            <p14:sldId id="415"/>
            <p14:sldId id="412"/>
            <p14:sldId id="417"/>
            <p14:sldId id="413"/>
            <p14:sldId id="419"/>
            <p14:sldId id="27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4289" userDrawn="1">
          <p15:clr>
            <a:srgbClr val="A4A3A4"/>
          </p15:clr>
        </p15:guide>
        <p15:guide id="2" pos="7637" userDrawn="1">
          <p15:clr>
            <a:srgbClr val="A4A3A4"/>
          </p15:clr>
        </p15:guide>
        <p15:guide id="3" pos="3831" userDrawn="1">
          <p15:clr>
            <a:srgbClr val="A4A3A4"/>
          </p15:clr>
        </p15:guide>
        <p15:guide id="4" pos="1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3046"/>
    <a:srgbClr val="FF6D22"/>
    <a:srgbClr val="003146"/>
    <a:srgbClr val="9FC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88223" autoAdjust="0"/>
  </p:normalViewPr>
  <p:slideViewPr>
    <p:cSldViewPr snapToGrid="0" snapToObjects="1" showGuides="1">
      <p:cViewPr>
        <p:scale>
          <a:sx n="100" d="100"/>
          <a:sy n="100" d="100"/>
        </p:scale>
        <p:origin x="43" y="-24"/>
      </p:cViewPr>
      <p:guideLst>
        <p:guide orient="horz" pos="3122"/>
        <p:guide orient="horz"/>
        <p:guide orient="horz" pos="3637"/>
        <p:guide orient="horz" pos="929"/>
        <p:guide pos="3835"/>
        <p:guide pos="3984"/>
        <p:guide pos="7381"/>
        <p:guide pos="294"/>
        <p:guide/>
        <p:guide pos="3696"/>
      </p:guideLst>
    </p:cSldViewPr>
  </p:slideViewPr>
  <p:outlineViewPr>
    <p:cViewPr>
      <p:scale>
        <a:sx n="33" d="100"/>
        <a:sy n="33" d="100"/>
      </p:scale>
      <p:origin x="0" y="421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7EE5D-6D79-4D9E-A685-87831A7A7972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FB0A61C-A9BB-43F4-80EE-36F239B0187E}">
      <dgm:prSet phldrT="[Text]"/>
      <dgm:spPr/>
      <dgm:t>
        <a:bodyPr/>
        <a:lstStyle/>
        <a:p>
          <a:r>
            <a:rPr lang="en-US" dirty="0" smtClean="0">
              <a:solidFill>
                <a:srgbClr val="FF6D22"/>
              </a:solidFill>
            </a:rPr>
            <a:t>YES</a:t>
          </a:r>
          <a:endParaRPr lang="en-US" dirty="0">
            <a:solidFill>
              <a:srgbClr val="FF6D22"/>
            </a:solidFill>
          </a:endParaRPr>
        </a:p>
      </dgm:t>
    </dgm:pt>
    <dgm:pt modelId="{DCAC29F7-1A6D-4CEE-AE03-552C390EED8A}" type="parTrans" cxnId="{CA16C2FB-8F6D-4E03-AFD7-10C85CBBBE19}">
      <dgm:prSet/>
      <dgm:spPr/>
      <dgm:t>
        <a:bodyPr/>
        <a:lstStyle/>
        <a:p>
          <a:endParaRPr lang="en-US"/>
        </a:p>
      </dgm:t>
    </dgm:pt>
    <dgm:pt modelId="{C08D2B86-FE88-4BD3-881E-877D8F51509A}" type="sibTrans" cxnId="{CA16C2FB-8F6D-4E03-AFD7-10C85CBBBE19}">
      <dgm:prSet/>
      <dgm:spPr/>
      <dgm:t>
        <a:bodyPr/>
        <a:lstStyle/>
        <a:p>
          <a:endParaRPr lang="en-US"/>
        </a:p>
      </dgm:t>
    </dgm:pt>
    <dgm:pt modelId="{393B45B7-AB21-4568-BE58-A1FC1877589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Validates what </a:t>
          </a:r>
          <a:r>
            <a:rPr lang="en-US" i="1" dirty="0" smtClean="0">
              <a:solidFill>
                <a:srgbClr val="002060"/>
              </a:solidFill>
            </a:rPr>
            <a:t>they</a:t>
          </a:r>
          <a:r>
            <a:rPr lang="en-US" dirty="0" smtClean="0">
              <a:solidFill>
                <a:srgbClr val="002060"/>
              </a:solidFill>
            </a:rPr>
            <a:t> value</a:t>
          </a:r>
          <a:endParaRPr lang="en-US" dirty="0">
            <a:solidFill>
              <a:srgbClr val="002060"/>
            </a:solidFill>
          </a:endParaRPr>
        </a:p>
      </dgm:t>
    </dgm:pt>
    <dgm:pt modelId="{205F5CC6-5340-4DA4-A213-D6F96F249824}" type="parTrans" cxnId="{AD97FE85-CE8C-47D1-B987-C702DCCB3350}">
      <dgm:prSet/>
      <dgm:spPr/>
      <dgm:t>
        <a:bodyPr/>
        <a:lstStyle/>
        <a:p>
          <a:endParaRPr lang="en-US"/>
        </a:p>
      </dgm:t>
    </dgm:pt>
    <dgm:pt modelId="{A1F6FD90-8F6E-46D8-9B11-5F2030D79696}" type="sibTrans" cxnId="{AD97FE85-CE8C-47D1-B987-C702DCCB3350}">
      <dgm:prSet/>
      <dgm:spPr/>
      <dgm:t>
        <a:bodyPr/>
        <a:lstStyle/>
        <a:p>
          <a:endParaRPr lang="en-US"/>
        </a:p>
      </dgm:t>
    </dgm:pt>
    <dgm:pt modelId="{6732A5B5-E6F9-4EDB-90C2-38694BA5C476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Creates enthusiasm and trust</a:t>
          </a:r>
          <a:endParaRPr lang="en-US" dirty="0">
            <a:solidFill>
              <a:srgbClr val="002060"/>
            </a:solidFill>
          </a:endParaRPr>
        </a:p>
      </dgm:t>
    </dgm:pt>
    <dgm:pt modelId="{A633A87A-88D8-421B-BADD-9150075352C1}" type="parTrans" cxnId="{6E4C9722-5AF0-48D0-A51C-9CF70FD7C39E}">
      <dgm:prSet/>
      <dgm:spPr/>
      <dgm:t>
        <a:bodyPr/>
        <a:lstStyle/>
        <a:p>
          <a:endParaRPr lang="en-US"/>
        </a:p>
      </dgm:t>
    </dgm:pt>
    <dgm:pt modelId="{E9002F59-368B-44D7-AD46-A379909DD7C2}" type="sibTrans" cxnId="{6E4C9722-5AF0-48D0-A51C-9CF70FD7C39E}">
      <dgm:prSet/>
      <dgm:spPr/>
      <dgm:t>
        <a:bodyPr/>
        <a:lstStyle/>
        <a:p>
          <a:endParaRPr lang="en-US"/>
        </a:p>
      </dgm:t>
    </dgm:pt>
    <dgm:pt modelId="{C97E9FF1-F79F-41FA-B0AD-027EC7A23902}">
      <dgm:prSet phldrT="[Text]"/>
      <dgm:spPr/>
      <dgm:t>
        <a:bodyPr/>
        <a:lstStyle/>
        <a:p>
          <a:r>
            <a:rPr lang="en-US" dirty="0" smtClean="0">
              <a:solidFill>
                <a:srgbClr val="FF6D22"/>
              </a:solidFill>
            </a:rPr>
            <a:t>BECAUSE</a:t>
          </a:r>
          <a:endParaRPr lang="en-US" dirty="0">
            <a:solidFill>
              <a:srgbClr val="FF6D22"/>
            </a:solidFill>
          </a:endParaRPr>
        </a:p>
      </dgm:t>
    </dgm:pt>
    <dgm:pt modelId="{8D803A10-78D6-4329-8C54-E47B63B7B996}" type="parTrans" cxnId="{4746A19F-FFAF-4549-8C09-EA23C6CEADA0}">
      <dgm:prSet/>
      <dgm:spPr/>
      <dgm:t>
        <a:bodyPr/>
        <a:lstStyle/>
        <a:p>
          <a:endParaRPr lang="en-US"/>
        </a:p>
      </dgm:t>
    </dgm:pt>
    <dgm:pt modelId="{35E14A03-C5FC-41F1-A3BA-4A37DFDDB54E}" type="sibTrans" cxnId="{4746A19F-FFAF-4549-8C09-EA23C6CEADA0}">
      <dgm:prSet/>
      <dgm:spPr/>
      <dgm:t>
        <a:bodyPr/>
        <a:lstStyle/>
        <a:p>
          <a:endParaRPr lang="en-US"/>
        </a:p>
      </dgm:t>
    </dgm:pt>
    <dgm:pt modelId="{271206A5-1344-4E2F-878C-5C6272F31EC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Adds to your credibility</a:t>
          </a:r>
          <a:endParaRPr lang="en-US" dirty="0">
            <a:solidFill>
              <a:srgbClr val="002060"/>
            </a:solidFill>
          </a:endParaRPr>
        </a:p>
      </dgm:t>
    </dgm:pt>
    <dgm:pt modelId="{870E27FA-C6E2-4572-B7BD-AA3002D19B07}" type="parTrans" cxnId="{D8F832E3-33EC-4300-80DA-5F3AA580DC2B}">
      <dgm:prSet/>
      <dgm:spPr/>
      <dgm:t>
        <a:bodyPr/>
        <a:lstStyle/>
        <a:p>
          <a:endParaRPr lang="en-US"/>
        </a:p>
      </dgm:t>
    </dgm:pt>
    <dgm:pt modelId="{30E7D88E-2C8D-4DE4-90A9-BB3FB5FB068C}" type="sibTrans" cxnId="{D8F832E3-33EC-4300-80DA-5F3AA580DC2B}">
      <dgm:prSet/>
      <dgm:spPr/>
      <dgm:t>
        <a:bodyPr/>
        <a:lstStyle/>
        <a:p>
          <a:endParaRPr lang="en-US"/>
        </a:p>
      </dgm:t>
    </dgm:pt>
    <dgm:pt modelId="{EE252FE0-D381-4630-8D4C-6A31EFEFEF59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Creates “cause and effect loop”</a:t>
          </a:r>
          <a:endParaRPr lang="en-US" dirty="0">
            <a:solidFill>
              <a:srgbClr val="002060"/>
            </a:solidFill>
          </a:endParaRPr>
        </a:p>
      </dgm:t>
    </dgm:pt>
    <dgm:pt modelId="{C96BEB78-832B-46BA-9E9E-4AF341E9FF4A}" type="parTrans" cxnId="{E253E705-7127-4579-8DCA-556E03695EED}">
      <dgm:prSet/>
      <dgm:spPr/>
      <dgm:t>
        <a:bodyPr/>
        <a:lstStyle/>
        <a:p>
          <a:endParaRPr lang="en-US"/>
        </a:p>
      </dgm:t>
    </dgm:pt>
    <dgm:pt modelId="{8107C4DC-3ACD-4B34-9021-14C8A39083DF}" type="sibTrans" cxnId="{E253E705-7127-4579-8DCA-556E03695EED}">
      <dgm:prSet/>
      <dgm:spPr/>
      <dgm:t>
        <a:bodyPr/>
        <a:lstStyle/>
        <a:p>
          <a:endParaRPr lang="en-US"/>
        </a:p>
      </dgm:t>
    </dgm:pt>
    <dgm:pt modelId="{7D8CCB57-DE89-4E3D-938A-1FF57EB0E7BC}">
      <dgm:prSet phldrT="[Text]"/>
      <dgm:spPr/>
      <dgm:t>
        <a:bodyPr/>
        <a:lstStyle/>
        <a:p>
          <a:r>
            <a:rPr lang="en-US" dirty="0" smtClean="0">
              <a:solidFill>
                <a:srgbClr val="FF6D22"/>
              </a:solidFill>
            </a:rPr>
            <a:t>IMAGINE</a:t>
          </a:r>
          <a:endParaRPr lang="en-US" dirty="0">
            <a:solidFill>
              <a:srgbClr val="FF6D22"/>
            </a:solidFill>
          </a:endParaRPr>
        </a:p>
      </dgm:t>
    </dgm:pt>
    <dgm:pt modelId="{40FD0EF7-03CD-448C-BB5A-4AF10149B85D}" type="parTrans" cxnId="{B8EE57B4-43A1-4339-93AB-27E04590D11A}">
      <dgm:prSet/>
      <dgm:spPr/>
      <dgm:t>
        <a:bodyPr/>
        <a:lstStyle/>
        <a:p>
          <a:endParaRPr lang="en-US"/>
        </a:p>
      </dgm:t>
    </dgm:pt>
    <dgm:pt modelId="{5493E87D-A49C-474D-A44D-5D9A37F0590F}" type="sibTrans" cxnId="{B8EE57B4-43A1-4339-93AB-27E04590D11A}">
      <dgm:prSet/>
      <dgm:spPr/>
      <dgm:t>
        <a:bodyPr/>
        <a:lstStyle/>
        <a:p>
          <a:endParaRPr lang="en-US"/>
        </a:p>
      </dgm:t>
    </dgm:pt>
    <dgm:pt modelId="{35CEBCF1-4797-4AFC-B80F-FEFCAAF686B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Uncovers new reasons to buy</a:t>
          </a:r>
          <a:endParaRPr lang="en-US" dirty="0">
            <a:solidFill>
              <a:srgbClr val="002060"/>
            </a:solidFill>
          </a:endParaRPr>
        </a:p>
      </dgm:t>
    </dgm:pt>
    <dgm:pt modelId="{8F91B8F7-9B77-43D9-9480-642CD60AF2E7}" type="parTrans" cxnId="{6AEECD69-11B4-48E7-A41D-85589348E371}">
      <dgm:prSet/>
      <dgm:spPr/>
      <dgm:t>
        <a:bodyPr/>
        <a:lstStyle/>
        <a:p>
          <a:endParaRPr lang="en-US"/>
        </a:p>
      </dgm:t>
    </dgm:pt>
    <dgm:pt modelId="{077ABC02-5D7F-45EC-8BC5-9DF1CD6D7DB7}" type="sibTrans" cxnId="{6AEECD69-11B4-48E7-A41D-85589348E371}">
      <dgm:prSet/>
      <dgm:spPr/>
      <dgm:t>
        <a:bodyPr/>
        <a:lstStyle/>
        <a:p>
          <a:endParaRPr lang="en-US"/>
        </a:p>
      </dgm:t>
    </dgm:pt>
    <dgm:pt modelId="{26BAC357-85CF-4331-8E8D-05B6E3114E42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Helps alleviate “on the spot” spending concerns</a:t>
          </a:r>
          <a:endParaRPr lang="en-US" dirty="0">
            <a:solidFill>
              <a:srgbClr val="002060"/>
            </a:solidFill>
          </a:endParaRPr>
        </a:p>
      </dgm:t>
    </dgm:pt>
    <dgm:pt modelId="{EA0217B5-801D-44DE-B8DF-DC28AF7E2958}" type="parTrans" cxnId="{8209A4AA-76C3-470C-81BD-A82FFAA32782}">
      <dgm:prSet/>
      <dgm:spPr/>
      <dgm:t>
        <a:bodyPr/>
        <a:lstStyle/>
        <a:p>
          <a:endParaRPr lang="en-US"/>
        </a:p>
      </dgm:t>
    </dgm:pt>
    <dgm:pt modelId="{AE35D96F-78C7-46A1-A7E1-617ED7175CC2}" type="sibTrans" cxnId="{8209A4AA-76C3-470C-81BD-A82FFAA32782}">
      <dgm:prSet/>
      <dgm:spPr/>
      <dgm:t>
        <a:bodyPr/>
        <a:lstStyle/>
        <a:p>
          <a:endParaRPr lang="en-US"/>
        </a:p>
      </dgm:t>
    </dgm:pt>
    <dgm:pt modelId="{5C351DDE-52A2-452A-B96A-06B1268B9FCC}" type="pres">
      <dgm:prSet presAssocID="{1A27EE5D-6D79-4D9E-A685-87831A7A79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66963A-3DA2-491D-952E-0A1FE1202B5D}" type="pres">
      <dgm:prSet presAssocID="{3FB0A61C-A9BB-43F4-80EE-36F239B0187E}" presName="composite" presStyleCnt="0"/>
      <dgm:spPr/>
      <dgm:t>
        <a:bodyPr/>
        <a:lstStyle/>
        <a:p>
          <a:endParaRPr lang="en-US"/>
        </a:p>
      </dgm:t>
    </dgm:pt>
    <dgm:pt modelId="{3D4E5B43-8E98-41C5-BF67-7E27086EBE6B}" type="pres">
      <dgm:prSet presAssocID="{3FB0A61C-A9BB-43F4-80EE-36F239B0187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F8E59-E601-41A0-855E-9B373F9FD0F6}" type="pres">
      <dgm:prSet presAssocID="{3FB0A61C-A9BB-43F4-80EE-36F239B0187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70035-57C4-4EFA-8695-DB3A77768180}" type="pres">
      <dgm:prSet presAssocID="{C08D2B86-FE88-4BD3-881E-877D8F51509A}" presName="sp" presStyleCnt="0"/>
      <dgm:spPr/>
      <dgm:t>
        <a:bodyPr/>
        <a:lstStyle/>
        <a:p>
          <a:endParaRPr lang="en-US"/>
        </a:p>
      </dgm:t>
    </dgm:pt>
    <dgm:pt modelId="{C7967DB6-CBF5-431F-8EBD-F6D3635C9CB6}" type="pres">
      <dgm:prSet presAssocID="{C97E9FF1-F79F-41FA-B0AD-027EC7A23902}" presName="composite" presStyleCnt="0"/>
      <dgm:spPr/>
      <dgm:t>
        <a:bodyPr/>
        <a:lstStyle/>
        <a:p>
          <a:endParaRPr lang="en-US"/>
        </a:p>
      </dgm:t>
    </dgm:pt>
    <dgm:pt modelId="{BD4E7D6D-8949-4724-92D8-A9B5CFF83117}" type="pres">
      <dgm:prSet presAssocID="{C97E9FF1-F79F-41FA-B0AD-027EC7A239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F5F8C-77B2-40AB-86FB-7834FD935D1A}" type="pres">
      <dgm:prSet presAssocID="{C97E9FF1-F79F-41FA-B0AD-027EC7A239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91D35-D6EC-4BD2-9A76-49B3116D2A6D}" type="pres">
      <dgm:prSet presAssocID="{35E14A03-C5FC-41F1-A3BA-4A37DFDDB54E}" presName="sp" presStyleCnt="0"/>
      <dgm:spPr/>
      <dgm:t>
        <a:bodyPr/>
        <a:lstStyle/>
        <a:p>
          <a:endParaRPr lang="en-US"/>
        </a:p>
      </dgm:t>
    </dgm:pt>
    <dgm:pt modelId="{1CA30873-587D-4E87-9BA5-D661BE8CB3FF}" type="pres">
      <dgm:prSet presAssocID="{7D8CCB57-DE89-4E3D-938A-1FF57EB0E7BC}" presName="composite" presStyleCnt="0"/>
      <dgm:spPr/>
      <dgm:t>
        <a:bodyPr/>
        <a:lstStyle/>
        <a:p>
          <a:endParaRPr lang="en-US"/>
        </a:p>
      </dgm:t>
    </dgm:pt>
    <dgm:pt modelId="{B3AA293C-9074-4869-8A28-948BEECDE7F4}" type="pres">
      <dgm:prSet presAssocID="{7D8CCB57-DE89-4E3D-938A-1FF57EB0E7B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8BA37-9420-4D5E-9DAD-9FDB8F130094}" type="pres">
      <dgm:prSet presAssocID="{7D8CCB57-DE89-4E3D-938A-1FF57EB0E7B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EE57B4-43A1-4339-93AB-27E04590D11A}" srcId="{1A27EE5D-6D79-4D9E-A685-87831A7A7972}" destId="{7D8CCB57-DE89-4E3D-938A-1FF57EB0E7BC}" srcOrd="2" destOrd="0" parTransId="{40FD0EF7-03CD-448C-BB5A-4AF10149B85D}" sibTransId="{5493E87D-A49C-474D-A44D-5D9A37F0590F}"/>
    <dgm:cxn modelId="{E253E705-7127-4579-8DCA-556E03695EED}" srcId="{C97E9FF1-F79F-41FA-B0AD-027EC7A23902}" destId="{EE252FE0-D381-4630-8D4C-6A31EFEFEF59}" srcOrd="1" destOrd="0" parTransId="{C96BEB78-832B-46BA-9E9E-4AF341E9FF4A}" sibTransId="{8107C4DC-3ACD-4B34-9021-14C8A39083DF}"/>
    <dgm:cxn modelId="{BD6A24D9-3840-45C0-B502-F7CB24F54FBF}" type="presOf" srcId="{6732A5B5-E6F9-4EDB-90C2-38694BA5C476}" destId="{0D3F8E59-E601-41A0-855E-9B373F9FD0F6}" srcOrd="0" destOrd="1" presId="urn:microsoft.com/office/officeart/2005/8/layout/chevron2"/>
    <dgm:cxn modelId="{AD97FE85-CE8C-47D1-B987-C702DCCB3350}" srcId="{3FB0A61C-A9BB-43F4-80EE-36F239B0187E}" destId="{393B45B7-AB21-4568-BE58-A1FC18775896}" srcOrd="0" destOrd="0" parTransId="{205F5CC6-5340-4DA4-A213-D6F96F249824}" sibTransId="{A1F6FD90-8F6E-46D8-9B11-5F2030D79696}"/>
    <dgm:cxn modelId="{B1C76FCC-BA12-40EB-93E1-06D7E3F346FC}" type="presOf" srcId="{C97E9FF1-F79F-41FA-B0AD-027EC7A23902}" destId="{BD4E7D6D-8949-4724-92D8-A9B5CFF83117}" srcOrd="0" destOrd="0" presId="urn:microsoft.com/office/officeart/2005/8/layout/chevron2"/>
    <dgm:cxn modelId="{C6C60A04-07A3-4B5C-95C0-C64EAC68125E}" type="presOf" srcId="{1A27EE5D-6D79-4D9E-A685-87831A7A7972}" destId="{5C351DDE-52A2-452A-B96A-06B1268B9FCC}" srcOrd="0" destOrd="0" presId="urn:microsoft.com/office/officeart/2005/8/layout/chevron2"/>
    <dgm:cxn modelId="{CA16C2FB-8F6D-4E03-AFD7-10C85CBBBE19}" srcId="{1A27EE5D-6D79-4D9E-A685-87831A7A7972}" destId="{3FB0A61C-A9BB-43F4-80EE-36F239B0187E}" srcOrd="0" destOrd="0" parTransId="{DCAC29F7-1A6D-4CEE-AE03-552C390EED8A}" sibTransId="{C08D2B86-FE88-4BD3-881E-877D8F51509A}"/>
    <dgm:cxn modelId="{6AEECD69-11B4-48E7-A41D-85589348E371}" srcId="{7D8CCB57-DE89-4E3D-938A-1FF57EB0E7BC}" destId="{35CEBCF1-4797-4AFC-B80F-FEFCAAF686B4}" srcOrd="0" destOrd="0" parTransId="{8F91B8F7-9B77-43D9-9480-642CD60AF2E7}" sibTransId="{077ABC02-5D7F-45EC-8BC5-9DF1CD6D7DB7}"/>
    <dgm:cxn modelId="{6E4C9722-5AF0-48D0-A51C-9CF70FD7C39E}" srcId="{3FB0A61C-A9BB-43F4-80EE-36F239B0187E}" destId="{6732A5B5-E6F9-4EDB-90C2-38694BA5C476}" srcOrd="1" destOrd="0" parTransId="{A633A87A-88D8-421B-BADD-9150075352C1}" sibTransId="{E9002F59-368B-44D7-AD46-A379909DD7C2}"/>
    <dgm:cxn modelId="{4746A19F-FFAF-4549-8C09-EA23C6CEADA0}" srcId="{1A27EE5D-6D79-4D9E-A685-87831A7A7972}" destId="{C97E9FF1-F79F-41FA-B0AD-027EC7A23902}" srcOrd="1" destOrd="0" parTransId="{8D803A10-78D6-4329-8C54-E47B63B7B996}" sibTransId="{35E14A03-C5FC-41F1-A3BA-4A37DFDDB54E}"/>
    <dgm:cxn modelId="{848B9A6A-BD8E-42B8-8CCF-2AE55E9B045C}" type="presOf" srcId="{EE252FE0-D381-4630-8D4C-6A31EFEFEF59}" destId="{CAFF5F8C-77B2-40AB-86FB-7834FD935D1A}" srcOrd="0" destOrd="1" presId="urn:microsoft.com/office/officeart/2005/8/layout/chevron2"/>
    <dgm:cxn modelId="{E53BECF9-66A2-457E-B7EC-8E49BC6A134C}" type="presOf" srcId="{35CEBCF1-4797-4AFC-B80F-FEFCAAF686B4}" destId="{5F78BA37-9420-4D5E-9DAD-9FDB8F130094}" srcOrd="0" destOrd="0" presId="urn:microsoft.com/office/officeart/2005/8/layout/chevron2"/>
    <dgm:cxn modelId="{BD4BD34A-2838-4C4E-BCD6-706C7A4C4B40}" type="presOf" srcId="{393B45B7-AB21-4568-BE58-A1FC18775896}" destId="{0D3F8E59-E601-41A0-855E-9B373F9FD0F6}" srcOrd="0" destOrd="0" presId="urn:microsoft.com/office/officeart/2005/8/layout/chevron2"/>
    <dgm:cxn modelId="{7A6BB379-1F70-4376-9986-9AECB77811EC}" type="presOf" srcId="{271206A5-1344-4E2F-878C-5C6272F31EC5}" destId="{CAFF5F8C-77B2-40AB-86FB-7834FD935D1A}" srcOrd="0" destOrd="0" presId="urn:microsoft.com/office/officeart/2005/8/layout/chevron2"/>
    <dgm:cxn modelId="{3551FA75-6601-4127-94E5-62F9374DC0DD}" type="presOf" srcId="{26BAC357-85CF-4331-8E8D-05B6E3114E42}" destId="{5F78BA37-9420-4D5E-9DAD-9FDB8F130094}" srcOrd="0" destOrd="1" presId="urn:microsoft.com/office/officeart/2005/8/layout/chevron2"/>
    <dgm:cxn modelId="{D8F832E3-33EC-4300-80DA-5F3AA580DC2B}" srcId="{C97E9FF1-F79F-41FA-B0AD-027EC7A23902}" destId="{271206A5-1344-4E2F-878C-5C6272F31EC5}" srcOrd="0" destOrd="0" parTransId="{870E27FA-C6E2-4572-B7BD-AA3002D19B07}" sibTransId="{30E7D88E-2C8D-4DE4-90A9-BB3FB5FB068C}"/>
    <dgm:cxn modelId="{6EA47CFF-486A-4048-A4DD-1DBA10A00A72}" type="presOf" srcId="{3FB0A61C-A9BB-43F4-80EE-36F239B0187E}" destId="{3D4E5B43-8E98-41C5-BF67-7E27086EBE6B}" srcOrd="0" destOrd="0" presId="urn:microsoft.com/office/officeart/2005/8/layout/chevron2"/>
    <dgm:cxn modelId="{93115C00-C7DE-49EF-9FD1-DEDD5E6D8CF5}" type="presOf" srcId="{7D8CCB57-DE89-4E3D-938A-1FF57EB0E7BC}" destId="{B3AA293C-9074-4869-8A28-948BEECDE7F4}" srcOrd="0" destOrd="0" presId="urn:microsoft.com/office/officeart/2005/8/layout/chevron2"/>
    <dgm:cxn modelId="{8209A4AA-76C3-470C-81BD-A82FFAA32782}" srcId="{7D8CCB57-DE89-4E3D-938A-1FF57EB0E7BC}" destId="{26BAC357-85CF-4331-8E8D-05B6E3114E42}" srcOrd="1" destOrd="0" parTransId="{EA0217B5-801D-44DE-B8DF-DC28AF7E2958}" sibTransId="{AE35D96F-78C7-46A1-A7E1-617ED7175CC2}"/>
    <dgm:cxn modelId="{E972C56B-44D5-4AA2-BFD3-D1A1B75F7DF8}" type="presParOf" srcId="{5C351DDE-52A2-452A-B96A-06B1268B9FCC}" destId="{4266963A-3DA2-491D-952E-0A1FE1202B5D}" srcOrd="0" destOrd="0" presId="urn:microsoft.com/office/officeart/2005/8/layout/chevron2"/>
    <dgm:cxn modelId="{2827AE9F-B4F4-42D5-A536-D4AEA6715CA0}" type="presParOf" srcId="{4266963A-3DA2-491D-952E-0A1FE1202B5D}" destId="{3D4E5B43-8E98-41C5-BF67-7E27086EBE6B}" srcOrd="0" destOrd="0" presId="urn:microsoft.com/office/officeart/2005/8/layout/chevron2"/>
    <dgm:cxn modelId="{6AED7056-571C-4FF0-BE6B-3E04E3B19B3A}" type="presParOf" srcId="{4266963A-3DA2-491D-952E-0A1FE1202B5D}" destId="{0D3F8E59-E601-41A0-855E-9B373F9FD0F6}" srcOrd="1" destOrd="0" presId="urn:microsoft.com/office/officeart/2005/8/layout/chevron2"/>
    <dgm:cxn modelId="{F58944D4-4438-4B2C-8393-7E0E8D908C42}" type="presParOf" srcId="{5C351DDE-52A2-452A-B96A-06B1268B9FCC}" destId="{73A70035-57C4-4EFA-8695-DB3A77768180}" srcOrd="1" destOrd="0" presId="urn:microsoft.com/office/officeart/2005/8/layout/chevron2"/>
    <dgm:cxn modelId="{FCF453DE-869B-4B85-9250-6908A81BB36C}" type="presParOf" srcId="{5C351DDE-52A2-452A-B96A-06B1268B9FCC}" destId="{C7967DB6-CBF5-431F-8EBD-F6D3635C9CB6}" srcOrd="2" destOrd="0" presId="urn:microsoft.com/office/officeart/2005/8/layout/chevron2"/>
    <dgm:cxn modelId="{5B280B96-86DF-42EA-826F-70FC523BA30D}" type="presParOf" srcId="{C7967DB6-CBF5-431F-8EBD-F6D3635C9CB6}" destId="{BD4E7D6D-8949-4724-92D8-A9B5CFF83117}" srcOrd="0" destOrd="0" presId="urn:microsoft.com/office/officeart/2005/8/layout/chevron2"/>
    <dgm:cxn modelId="{1776EFC6-8FEE-427F-9481-19FA3B423C9F}" type="presParOf" srcId="{C7967DB6-CBF5-431F-8EBD-F6D3635C9CB6}" destId="{CAFF5F8C-77B2-40AB-86FB-7834FD935D1A}" srcOrd="1" destOrd="0" presId="urn:microsoft.com/office/officeart/2005/8/layout/chevron2"/>
    <dgm:cxn modelId="{FD4ACB92-0AE8-4109-A833-FCD25BBAF5AF}" type="presParOf" srcId="{5C351DDE-52A2-452A-B96A-06B1268B9FCC}" destId="{8A791D35-D6EC-4BD2-9A76-49B3116D2A6D}" srcOrd="3" destOrd="0" presId="urn:microsoft.com/office/officeart/2005/8/layout/chevron2"/>
    <dgm:cxn modelId="{3B24E30F-0104-4902-B6CD-807D6224A155}" type="presParOf" srcId="{5C351DDE-52A2-452A-B96A-06B1268B9FCC}" destId="{1CA30873-587D-4E87-9BA5-D661BE8CB3FF}" srcOrd="4" destOrd="0" presId="urn:microsoft.com/office/officeart/2005/8/layout/chevron2"/>
    <dgm:cxn modelId="{79415AD7-384A-4A58-8CCA-5E9A5A455475}" type="presParOf" srcId="{1CA30873-587D-4E87-9BA5-D661BE8CB3FF}" destId="{B3AA293C-9074-4869-8A28-948BEECDE7F4}" srcOrd="0" destOrd="0" presId="urn:microsoft.com/office/officeart/2005/8/layout/chevron2"/>
    <dgm:cxn modelId="{2F2C3578-4BAC-4BAB-A60B-802740F3EA4E}" type="presParOf" srcId="{1CA30873-587D-4E87-9BA5-D661BE8CB3FF}" destId="{5F78BA37-9420-4D5E-9DAD-9FDB8F1300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B56AE9-9DD0-4E59-99AB-18128078591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DED99-0860-4DC7-9BFE-32BA8BAEA157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Photochromic</a:t>
          </a:r>
        </a:p>
        <a:p>
          <a:r>
            <a:rPr lang="en-US" dirty="0" smtClean="0"/>
            <a:t>Performance</a:t>
          </a:r>
          <a:endParaRPr lang="en-US" dirty="0"/>
        </a:p>
      </dgm:t>
    </dgm:pt>
    <dgm:pt modelId="{C6253901-4710-433B-B385-B4727FBE9A20}" type="parTrans" cxnId="{A8F8DEB3-E683-40F7-8755-382BC504540C}">
      <dgm:prSet/>
      <dgm:spPr/>
      <dgm:t>
        <a:bodyPr/>
        <a:lstStyle/>
        <a:p>
          <a:endParaRPr lang="en-US"/>
        </a:p>
      </dgm:t>
    </dgm:pt>
    <dgm:pt modelId="{9F393CAF-F55F-42DB-9A0E-CBAD5341A744}" type="sibTrans" cxnId="{A8F8DEB3-E683-40F7-8755-382BC504540C}">
      <dgm:prSet/>
      <dgm:spPr/>
      <dgm:t>
        <a:bodyPr/>
        <a:lstStyle/>
        <a:p>
          <a:endParaRPr lang="en-US"/>
        </a:p>
      </dgm:t>
    </dgm:pt>
    <dgm:pt modelId="{EE3D952A-1717-471C-BE02-31025F66C0F6}">
      <dgm:prSet phldrT="[Text]"/>
      <dgm:spPr/>
      <dgm:t>
        <a:bodyPr/>
        <a:lstStyle/>
        <a:p>
          <a:r>
            <a:rPr lang="en-US" dirty="0" smtClean="0"/>
            <a:t>Facing direction</a:t>
          </a:r>
          <a:endParaRPr lang="en-US" dirty="0"/>
        </a:p>
      </dgm:t>
    </dgm:pt>
    <dgm:pt modelId="{43942EBE-C600-4ED5-822C-3C570024FE31}" type="parTrans" cxnId="{3D1B06C7-6973-488E-91C4-0ACC838F8E5D}">
      <dgm:prSet/>
      <dgm:spPr/>
      <dgm:t>
        <a:bodyPr/>
        <a:lstStyle/>
        <a:p>
          <a:endParaRPr lang="en-US"/>
        </a:p>
      </dgm:t>
    </dgm:pt>
    <dgm:pt modelId="{18DA6DB8-4137-416B-AD7A-415FD95CE292}" type="sibTrans" cxnId="{3D1B06C7-6973-488E-91C4-0ACC838F8E5D}">
      <dgm:prSet/>
      <dgm:spPr/>
      <dgm:t>
        <a:bodyPr/>
        <a:lstStyle/>
        <a:p>
          <a:endParaRPr lang="en-US"/>
        </a:p>
      </dgm:t>
    </dgm:pt>
    <dgm:pt modelId="{9394D5A2-4148-4737-AAF5-BD2D0FD47C29}">
      <dgm:prSet phldrT="[Text]"/>
      <dgm:spPr/>
      <dgm:t>
        <a:bodyPr/>
        <a:lstStyle/>
        <a:p>
          <a:r>
            <a:rPr lang="en-US" dirty="0" smtClean="0"/>
            <a:t>Ambient</a:t>
          </a:r>
        </a:p>
        <a:p>
          <a:r>
            <a:rPr lang="en-US" dirty="0" smtClean="0"/>
            <a:t>temp</a:t>
          </a:r>
          <a:endParaRPr lang="en-US" dirty="0"/>
        </a:p>
      </dgm:t>
    </dgm:pt>
    <dgm:pt modelId="{76563A07-85D0-4399-9B5B-A2C3F27E465A}" type="parTrans" cxnId="{4E9845F6-E37C-4C22-BE4B-9FCE53096803}">
      <dgm:prSet/>
      <dgm:spPr/>
      <dgm:t>
        <a:bodyPr/>
        <a:lstStyle/>
        <a:p>
          <a:endParaRPr lang="en-US"/>
        </a:p>
      </dgm:t>
    </dgm:pt>
    <dgm:pt modelId="{56A6148D-7B3E-4C29-8C81-D6FD7F37AD88}" type="sibTrans" cxnId="{4E9845F6-E37C-4C22-BE4B-9FCE53096803}">
      <dgm:prSet/>
      <dgm:spPr/>
      <dgm:t>
        <a:bodyPr/>
        <a:lstStyle/>
        <a:p>
          <a:endParaRPr lang="en-US"/>
        </a:p>
      </dgm:t>
    </dgm:pt>
    <dgm:pt modelId="{14064294-B372-4006-9894-262B038BF436}">
      <dgm:prSet phldrT="[Text]"/>
      <dgm:spPr/>
      <dgm:t>
        <a:bodyPr/>
        <a:lstStyle/>
        <a:p>
          <a:r>
            <a:rPr lang="en-US" dirty="0" smtClean="0"/>
            <a:t>Time of</a:t>
          </a:r>
        </a:p>
        <a:p>
          <a:r>
            <a:rPr lang="en-US" dirty="0" smtClean="0"/>
            <a:t>Year</a:t>
          </a:r>
          <a:endParaRPr lang="en-US" dirty="0"/>
        </a:p>
      </dgm:t>
    </dgm:pt>
    <dgm:pt modelId="{5AEF09D3-416B-4698-AC86-C6B70A7C0ED0}" type="parTrans" cxnId="{AC8B91B9-D923-4B9E-9A6C-40DBC70B968B}">
      <dgm:prSet/>
      <dgm:spPr/>
      <dgm:t>
        <a:bodyPr/>
        <a:lstStyle/>
        <a:p>
          <a:endParaRPr lang="en-US"/>
        </a:p>
      </dgm:t>
    </dgm:pt>
    <dgm:pt modelId="{66237B69-E6E7-464D-B69F-4CAEA869CE9B}" type="sibTrans" cxnId="{AC8B91B9-D923-4B9E-9A6C-40DBC70B968B}">
      <dgm:prSet/>
      <dgm:spPr/>
      <dgm:t>
        <a:bodyPr/>
        <a:lstStyle/>
        <a:p>
          <a:endParaRPr lang="en-US"/>
        </a:p>
      </dgm:t>
    </dgm:pt>
    <dgm:pt modelId="{41363B02-227F-4A74-A2F4-7C2AD321307B}">
      <dgm:prSet phldrT="[Text]"/>
      <dgm:spPr/>
      <dgm:t>
        <a:bodyPr/>
        <a:lstStyle/>
        <a:p>
          <a:r>
            <a:rPr lang="en-US" dirty="0" smtClean="0"/>
            <a:t>Time of</a:t>
          </a:r>
        </a:p>
        <a:p>
          <a:r>
            <a:rPr lang="en-US" dirty="0" smtClean="0"/>
            <a:t>day</a:t>
          </a:r>
          <a:endParaRPr lang="en-US" dirty="0"/>
        </a:p>
      </dgm:t>
    </dgm:pt>
    <dgm:pt modelId="{6349113A-DCC4-4F8B-A77D-5DC14F93757C}" type="parTrans" cxnId="{9EEC3E6C-95C0-47C8-BCB9-BAD92C6D9636}">
      <dgm:prSet/>
      <dgm:spPr/>
      <dgm:t>
        <a:bodyPr/>
        <a:lstStyle/>
        <a:p>
          <a:endParaRPr lang="en-US"/>
        </a:p>
      </dgm:t>
    </dgm:pt>
    <dgm:pt modelId="{D51EF7E9-E03D-4B18-AF6C-201FC363DA72}" type="sibTrans" cxnId="{9EEC3E6C-95C0-47C8-BCB9-BAD92C6D9636}">
      <dgm:prSet/>
      <dgm:spPr/>
      <dgm:t>
        <a:bodyPr/>
        <a:lstStyle/>
        <a:p>
          <a:endParaRPr lang="en-US"/>
        </a:p>
      </dgm:t>
    </dgm:pt>
    <dgm:pt modelId="{F9592A71-C35D-40F6-B0C3-65C5BDE61F92}">
      <dgm:prSet/>
      <dgm:spPr/>
      <dgm:t>
        <a:bodyPr/>
        <a:lstStyle/>
        <a:p>
          <a:r>
            <a:rPr lang="en-US" dirty="0" smtClean="0"/>
            <a:t>Cloudy</a:t>
          </a:r>
        </a:p>
        <a:p>
          <a:r>
            <a:rPr lang="en-US" dirty="0" smtClean="0"/>
            <a:t>skies</a:t>
          </a:r>
          <a:endParaRPr lang="en-US" dirty="0"/>
        </a:p>
      </dgm:t>
    </dgm:pt>
    <dgm:pt modelId="{9E2AEA12-B986-419A-893C-5FF578DE6A71}" type="parTrans" cxnId="{725E12FC-A188-4FD1-86E7-E472F406C777}">
      <dgm:prSet/>
      <dgm:spPr/>
      <dgm:t>
        <a:bodyPr/>
        <a:lstStyle/>
        <a:p>
          <a:endParaRPr lang="en-US"/>
        </a:p>
      </dgm:t>
    </dgm:pt>
    <dgm:pt modelId="{BD930E6C-E155-4AAD-ACEC-C8BE2D18153A}" type="sibTrans" cxnId="{725E12FC-A188-4FD1-86E7-E472F406C777}">
      <dgm:prSet/>
      <dgm:spPr/>
      <dgm:t>
        <a:bodyPr/>
        <a:lstStyle/>
        <a:p>
          <a:endParaRPr lang="en-US"/>
        </a:p>
      </dgm:t>
    </dgm:pt>
    <dgm:pt modelId="{369203C2-7178-499B-B46E-EEC29BAD5E28}">
      <dgm:prSet/>
      <dgm:spPr/>
      <dgm:t>
        <a:bodyPr/>
        <a:lstStyle/>
        <a:p>
          <a:r>
            <a:rPr lang="en-US" dirty="0" smtClean="0"/>
            <a:t>Tinted</a:t>
          </a:r>
        </a:p>
        <a:p>
          <a:r>
            <a:rPr lang="en-US" dirty="0" smtClean="0"/>
            <a:t>windshield</a:t>
          </a:r>
          <a:endParaRPr lang="en-US" dirty="0"/>
        </a:p>
      </dgm:t>
    </dgm:pt>
    <dgm:pt modelId="{FD4B07A1-050D-42D0-9A09-442B85A898E2}" type="parTrans" cxnId="{137EB26B-464F-462F-A077-327626A0AEC6}">
      <dgm:prSet/>
      <dgm:spPr/>
      <dgm:t>
        <a:bodyPr/>
        <a:lstStyle/>
        <a:p>
          <a:endParaRPr lang="en-US"/>
        </a:p>
      </dgm:t>
    </dgm:pt>
    <dgm:pt modelId="{A3C528BE-E232-4AB4-B0ED-D85FBF114340}" type="sibTrans" cxnId="{137EB26B-464F-462F-A077-327626A0AEC6}">
      <dgm:prSet/>
      <dgm:spPr/>
      <dgm:t>
        <a:bodyPr/>
        <a:lstStyle/>
        <a:p>
          <a:endParaRPr lang="en-US"/>
        </a:p>
      </dgm:t>
    </dgm:pt>
    <dgm:pt modelId="{D4FAFFA7-2E4F-43FA-B0ED-2D52EC967ACD}">
      <dgm:prSet/>
      <dgm:spPr/>
      <dgm:t>
        <a:bodyPr/>
        <a:lstStyle/>
        <a:p>
          <a:r>
            <a:rPr lang="en-US" dirty="0" smtClean="0"/>
            <a:t>Surface </a:t>
          </a:r>
        </a:p>
        <a:p>
          <a:r>
            <a:rPr lang="en-US" dirty="0" smtClean="0"/>
            <a:t>reflections</a:t>
          </a:r>
          <a:endParaRPr lang="en-US" dirty="0"/>
        </a:p>
      </dgm:t>
    </dgm:pt>
    <dgm:pt modelId="{A8D4B3B4-8E92-4EE8-B6C6-0237ABC28E05}" type="parTrans" cxnId="{0073A883-B0FD-4286-AE01-AD49091CC43E}">
      <dgm:prSet/>
      <dgm:spPr/>
      <dgm:t>
        <a:bodyPr/>
        <a:lstStyle/>
        <a:p>
          <a:endParaRPr lang="en-US"/>
        </a:p>
      </dgm:t>
    </dgm:pt>
    <dgm:pt modelId="{9D961D45-A4A5-4BAD-9EA0-B480D6EE9374}" type="sibTrans" cxnId="{0073A883-B0FD-4286-AE01-AD49091CC43E}">
      <dgm:prSet/>
      <dgm:spPr/>
      <dgm:t>
        <a:bodyPr/>
        <a:lstStyle/>
        <a:p>
          <a:endParaRPr lang="en-US"/>
        </a:p>
      </dgm:t>
    </dgm:pt>
    <dgm:pt modelId="{E3559816-FA2C-4D38-8FC5-9646BA704730}">
      <dgm:prSet/>
      <dgm:spPr/>
      <dgm:t>
        <a:bodyPr/>
        <a:lstStyle/>
        <a:p>
          <a:r>
            <a:rPr lang="en-US" dirty="0" smtClean="0"/>
            <a:t>Activation history of lenses</a:t>
          </a:r>
          <a:endParaRPr lang="en-US" dirty="0"/>
        </a:p>
      </dgm:t>
    </dgm:pt>
    <dgm:pt modelId="{C00EC9F5-F52A-4D3A-8ECE-66EB12C5B51B}" type="parTrans" cxnId="{1F7C099F-34CA-410F-BB68-A0BA7E45779A}">
      <dgm:prSet/>
      <dgm:spPr/>
      <dgm:t>
        <a:bodyPr/>
        <a:lstStyle/>
        <a:p>
          <a:endParaRPr lang="en-US"/>
        </a:p>
      </dgm:t>
    </dgm:pt>
    <dgm:pt modelId="{B6F78BDE-1A7F-48F9-8645-B9126B2BF40A}" type="sibTrans" cxnId="{1F7C099F-34CA-410F-BB68-A0BA7E45779A}">
      <dgm:prSet/>
      <dgm:spPr/>
      <dgm:t>
        <a:bodyPr/>
        <a:lstStyle/>
        <a:p>
          <a:endParaRPr lang="en-US"/>
        </a:p>
      </dgm:t>
    </dgm:pt>
    <dgm:pt modelId="{0B43E66C-8AFE-4C15-A6FA-87348ACD0053}">
      <dgm:prSet/>
      <dgm:spPr/>
      <dgm:t>
        <a:bodyPr/>
        <a:lstStyle/>
        <a:p>
          <a:r>
            <a:rPr lang="en-US" dirty="0" smtClean="0"/>
            <a:t>Hats and</a:t>
          </a:r>
        </a:p>
        <a:p>
          <a:r>
            <a:rPr lang="en-US" dirty="0" smtClean="0"/>
            <a:t>shade</a:t>
          </a:r>
        </a:p>
      </dgm:t>
    </dgm:pt>
    <dgm:pt modelId="{F7C8D824-96CF-4A30-B3CF-737B5454164E}" type="parTrans" cxnId="{59FEDF74-6821-4F45-99C1-8264F20E6644}">
      <dgm:prSet/>
      <dgm:spPr/>
      <dgm:t>
        <a:bodyPr/>
        <a:lstStyle/>
        <a:p>
          <a:endParaRPr lang="en-US"/>
        </a:p>
      </dgm:t>
    </dgm:pt>
    <dgm:pt modelId="{D7866FE1-DED5-486D-935A-42880A858F27}" type="sibTrans" cxnId="{59FEDF74-6821-4F45-99C1-8264F20E6644}">
      <dgm:prSet/>
      <dgm:spPr/>
      <dgm:t>
        <a:bodyPr/>
        <a:lstStyle/>
        <a:p>
          <a:endParaRPr lang="en-US"/>
        </a:p>
      </dgm:t>
    </dgm:pt>
    <dgm:pt modelId="{CB058B62-C4AD-40EA-8138-E0B9771151EA}">
      <dgm:prSet/>
      <dgm:spPr/>
      <dgm:t>
        <a:bodyPr/>
        <a:lstStyle/>
        <a:p>
          <a:r>
            <a:rPr lang="en-US" dirty="0" smtClean="0"/>
            <a:t>Indoor lighting</a:t>
          </a:r>
          <a:endParaRPr lang="en-US" dirty="0"/>
        </a:p>
      </dgm:t>
    </dgm:pt>
    <dgm:pt modelId="{24A96077-2AFA-4AE1-BC4F-126D6057618C}" type="parTrans" cxnId="{F2505BE0-2F9D-4011-BA55-0164568531A1}">
      <dgm:prSet/>
      <dgm:spPr/>
      <dgm:t>
        <a:bodyPr/>
        <a:lstStyle/>
        <a:p>
          <a:endParaRPr lang="en-US"/>
        </a:p>
      </dgm:t>
    </dgm:pt>
    <dgm:pt modelId="{2924E9D2-3FE9-4CA8-888D-5813413C34A4}" type="sibTrans" cxnId="{F2505BE0-2F9D-4011-BA55-0164568531A1}">
      <dgm:prSet/>
      <dgm:spPr/>
      <dgm:t>
        <a:bodyPr/>
        <a:lstStyle/>
        <a:p>
          <a:endParaRPr lang="en-US"/>
        </a:p>
      </dgm:t>
    </dgm:pt>
    <dgm:pt modelId="{482A39FF-89FF-464B-8189-908257911F9A}" type="pres">
      <dgm:prSet presAssocID="{E4B56AE9-9DD0-4E59-99AB-1812807859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94E1E8-7F9B-4A99-A7B8-DC18902E83D8}" type="pres">
      <dgm:prSet presAssocID="{C16DED99-0860-4DC7-9BFE-32BA8BAEA157}" presName="centerShape" presStyleLbl="node0" presStyleIdx="0" presStyleCnt="1"/>
      <dgm:spPr/>
      <dgm:t>
        <a:bodyPr/>
        <a:lstStyle/>
        <a:p>
          <a:endParaRPr lang="en-US"/>
        </a:p>
      </dgm:t>
    </dgm:pt>
    <dgm:pt modelId="{EE4FF2FF-018F-41F8-A87D-6AF7B00CCDB6}" type="pres">
      <dgm:prSet presAssocID="{43942EBE-C600-4ED5-822C-3C570024FE31}" presName="Name9" presStyleLbl="parChTrans1D2" presStyleIdx="0" presStyleCnt="10"/>
      <dgm:spPr/>
      <dgm:t>
        <a:bodyPr/>
        <a:lstStyle/>
        <a:p>
          <a:endParaRPr lang="en-US"/>
        </a:p>
      </dgm:t>
    </dgm:pt>
    <dgm:pt modelId="{869E0F59-86E8-400A-B939-79D01B5D0752}" type="pres">
      <dgm:prSet presAssocID="{43942EBE-C600-4ED5-822C-3C570024FE31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CE819AC0-F0A0-4A4A-A466-A3F64EE3D19E}" type="pres">
      <dgm:prSet presAssocID="{EE3D952A-1717-471C-BE02-31025F66C0F6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20145-F759-4706-A28B-2CCCC69DFDE2}" type="pres">
      <dgm:prSet presAssocID="{76563A07-85D0-4399-9B5B-A2C3F27E465A}" presName="Name9" presStyleLbl="parChTrans1D2" presStyleIdx="1" presStyleCnt="10"/>
      <dgm:spPr/>
      <dgm:t>
        <a:bodyPr/>
        <a:lstStyle/>
        <a:p>
          <a:endParaRPr lang="en-US"/>
        </a:p>
      </dgm:t>
    </dgm:pt>
    <dgm:pt modelId="{B7757716-1C08-4E1E-8729-D8227421B471}" type="pres">
      <dgm:prSet presAssocID="{76563A07-85D0-4399-9B5B-A2C3F27E465A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7CC571FA-5C7D-426F-A654-9A7B592461FD}" type="pres">
      <dgm:prSet presAssocID="{9394D5A2-4148-4737-AAF5-BD2D0FD47C29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C67C2-726A-484E-90E9-97ECD0258910}" type="pres">
      <dgm:prSet presAssocID="{5AEF09D3-416B-4698-AC86-C6B70A7C0ED0}" presName="Name9" presStyleLbl="parChTrans1D2" presStyleIdx="2" presStyleCnt="10"/>
      <dgm:spPr/>
      <dgm:t>
        <a:bodyPr/>
        <a:lstStyle/>
        <a:p>
          <a:endParaRPr lang="en-US"/>
        </a:p>
      </dgm:t>
    </dgm:pt>
    <dgm:pt modelId="{CF1DF54C-18AD-4D07-83E0-027A1AEE2D39}" type="pres">
      <dgm:prSet presAssocID="{5AEF09D3-416B-4698-AC86-C6B70A7C0ED0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EA1F2FD9-7454-4474-AA96-21C94A2169B1}" type="pres">
      <dgm:prSet presAssocID="{14064294-B372-4006-9894-262B038BF43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E24CC-333C-4CE4-9C2B-316FA8228215}" type="pres">
      <dgm:prSet presAssocID="{6349113A-DCC4-4F8B-A77D-5DC14F93757C}" presName="Name9" presStyleLbl="parChTrans1D2" presStyleIdx="3" presStyleCnt="10"/>
      <dgm:spPr/>
      <dgm:t>
        <a:bodyPr/>
        <a:lstStyle/>
        <a:p>
          <a:endParaRPr lang="en-US"/>
        </a:p>
      </dgm:t>
    </dgm:pt>
    <dgm:pt modelId="{6E344111-9CF9-4D40-9669-37E9F18D0EC0}" type="pres">
      <dgm:prSet presAssocID="{6349113A-DCC4-4F8B-A77D-5DC14F93757C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565E19BD-40CD-4C00-8DE2-C4D591ACCE9E}" type="pres">
      <dgm:prSet presAssocID="{41363B02-227F-4A74-A2F4-7C2AD321307B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21520-7A39-4500-86A6-A47AF2547A3D}" type="pres">
      <dgm:prSet presAssocID="{9E2AEA12-B986-419A-893C-5FF578DE6A71}" presName="Name9" presStyleLbl="parChTrans1D2" presStyleIdx="4" presStyleCnt="10"/>
      <dgm:spPr/>
      <dgm:t>
        <a:bodyPr/>
        <a:lstStyle/>
        <a:p>
          <a:endParaRPr lang="en-US"/>
        </a:p>
      </dgm:t>
    </dgm:pt>
    <dgm:pt modelId="{59317952-709B-4D50-8288-C976AB10D09F}" type="pres">
      <dgm:prSet presAssocID="{9E2AEA12-B986-419A-893C-5FF578DE6A71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21DE00E8-4099-4613-8F95-3FFDA43261D8}" type="pres">
      <dgm:prSet presAssocID="{F9592A71-C35D-40F6-B0C3-65C5BDE61F92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D30FE-AACC-47DC-B708-2DD75695F208}" type="pres">
      <dgm:prSet presAssocID="{F7C8D824-96CF-4A30-B3CF-737B5454164E}" presName="Name9" presStyleLbl="parChTrans1D2" presStyleIdx="5" presStyleCnt="10"/>
      <dgm:spPr/>
      <dgm:t>
        <a:bodyPr/>
        <a:lstStyle/>
        <a:p>
          <a:endParaRPr lang="en-US"/>
        </a:p>
      </dgm:t>
    </dgm:pt>
    <dgm:pt modelId="{FF8C5607-8FE2-4408-938D-3672A4AA2328}" type="pres">
      <dgm:prSet presAssocID="{F7C8D824-96CF-4A30-B3CF-737B5454164E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B0135AD5-95E4-49F2-9524-2988517A1081}" type="pres">
      <dgm:prSet presAssocID="{0B43E66C-8AFE-4C15-A6FA-87348ACD005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41680-7F33-46DD-9CD7-FBF3805BE7C3}" type="pres">
      <dgm:prSet presAssocID="{24A96077-2AFA-4AE1-BC4F-126D6057618C}" presName="Name9" presStyleLbl="parChTrans1D2" presStyleIdx="6" presStyleCnt="10"/>
      <dgm:spPr/>
      <dgm:t>
        <a:bodyPr/>
        <a:lstStyle/>
        <a:p>
          <a:endParaRPr lang="en-US"/>
        </a:p>
      </dgm:t>
    </dgm:pt>
    <dgm:pt modelId="{5F1C22FC-4D7A-4819-87C5-E5C85101C8D4}" type="pres">
      <dgm:prSet presAssocID="{24A96077-2AFA-4AE1-BC4F-126D6057618C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4DDC767C-3BF6-4B6F-A095-20F4B5A3ECD2}" type="pres">
      <dgm:prSet presAssocID="{CB058B62-C4AD-40EA-8138-E0B9771151E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4A380-302F-4E90-B493-7588BCBF226C}" type="pres">
      <dgm:prSet presAssocID="{FD4B07A1-050D-42D0-9A09-442B85A898E2}" presName="Name9" presStyleLbl="parChTrans1D2" presStyleIdx="7" presStyleCnt="10"/>
      <dgm:spPr/>
      <dgm:t>
        <a:bodyPr/>
        <a:lstStyle/>
        <a:p>
          <a:endParaRPr lang="en-US"/>
        </a:p>
      </dgm:t>
    </dgm:pt>
    <dgm:pt modelId="{392A7066-8E07-40A6-8D0D-D2EDE311CA2B}" type="pres">
      <dgm:prSet presAssocID="{FD4B07A1-050D-42D0-9A09-442B85A898E2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4C11F3E4-D80C-4B00-A992-C321A4B65165}" type="pres">
      <dgm:prSet presAssocID="{369203C2-7178-499B-B46E-EEC29BAD5E2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435B6-61DE-4BC9-AA6C-15E9FEDDDE20}" type="pres">
      <dgm:prSet presAssocID="{A8D4B3B4-8E92-4EE8-B6C6-0237ABC28E05}" presName="Name9" presStyleLbl="parChTrans1D2" presStyleIdx="8" presStyleCnt="10"/>
      <dgm:spPr/>
      <dgm:t>
        <a:bodyPr/>
        <a:lstStyle/>
        <a:p>
          <a:endParaRPr lang="en-US"/>
        </a:p>
      </dgm:t>
    </dgm:pt>
    <dgm:pt modelId="{2C887134-2E69-4F38-A122-08EFC211E94C}" type="pres">
      <dgm:prSet presAssocID="{A8D4B3B4-8E92-4EE8-B6C6-0237ABC28E05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88A3F716-97B4-4AD7-A903-41291B88D6EA}" type="pres">
      <dgm:prSet presAssocID="{D4FAFFA7-2E4F-43FA-B0ED-2D52EC967AC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A14EB-5D0D-4C83-BCFD-71347F08A657}" type="pres">
      <dgm:prSet presAssocID="{C00EC9F5-F52A-4D3A-8ECE-66EB12C5B51B}" presName="Name9" presStyleLbl="parChTrans1D2" presStyleIdx="9" presStyleCnt="10"/>
      <dgm:spPr/>
      <dgm:t>
        <a:bodyPr/>
        <a:lstStyle/>
        <a:p>
          <a:endParaRPr lang="en-US"/>
        </a:p>
      </dgm:t>
    </dgm:pt>
    <dgm:pt modelId="{6D83B127-17D9-4B8D-A598-8433C174980B}" type="pres">
      <dgm:prSet presAssocID="{C00EC9F5-F52A-4D3A-8ECE-66EB12C5B51B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98B515BA-A204-4ABC-A17C-73498DF14AAE}" type="pres">
      <dgm:prSet presAssocID="{E3559816-FA2C-4D38-8FC5-9646BA70473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C3E6C-95C0-47C8-BCB9-BAD92C6D9636}" srcId="{C16DED99-0860-4DC7-9BFE-32BA8BAEA157}" destId="{41363B02-227F-4A74-A2F4-7C2AD321307B}" srcOrd="3" destOrd="0" parTransId="{6349113A-DCC4-4F8B-A77D-5DC14F93757C}" sibTransId="{D51EF7E9-E03D-4B18-AF6C-201FC363DA72}"/>
    <dgm:cxn modelId="{1F7C099F-34CA-410F-BB68-A0BA7E45779A}" srcId="{C16DED99-0860-4DC7-9BFE-32BA8BAEA157}" destId="{E3559816-FA2C-4D38-8FC5-9646BA704730}" srcOrd="9" destOrd="0" parTransId="{C00EC9F5-F52A-4D3A-8ECE-66EB12C5B51B}" sibTransId="{B6F78BDE-1A7F-48F9-8645-B9126B2BF40A}"/>
    <dgm:cxn modelId="{783936BF-7708-482E-9EEC-3B22506EE76C}" type="presOf" srcId="{E3559816-FA2C-4D38-8FC5-9646BA704730}" destId="{98B515BA-A204-4ABC-A17C-73498DF14AAE}" srcOrd="0" destOrd="0" presId="urn:microsoft.com/office/officeart/2005/8/layout/radial1"/>
    <dgm:cxn modelId="{0073A883-B0FD-4286-AE01-AD49091CC43E}" srcId="{C16DED99-0860-4DC7-9BFE-32BA8BAEA157}" destId="{D4FAFFA7-2E4F-43FA-B0ED-2D52EC967ACD}" srcOrd="8" destOrd="0" parTransId="{A8D4B3B4-8E92-4EE8-B6C6-0237ABC28E05}" sibTransId="{9D961D45-A4A5-4BAD-9EA0-B480D6EE9374}"/>
    <dgm:cxn modelId="{59AED44E-774C-460B-BF9C-879A7171FB17}" type="presOf" srcId="{24A96077-2AFA-4AE1-BC4F-126D6057618C}" destId="{32F41680-7F33-46DD-9CD7-FBF3805BE7C3}" srcOrd="0" destOrd="0" presId="urn:microsoft.com/office/officeart/2005/8/layout/radial1"/>
    <dgm:cxn modelId="{15EE6FF0-E174-4E4D-8C1F-0EADD2EAD5D6}" type="presOf" srcId="{41363B02-227F-4A74-A2F4-7C2AD321307B}" destId="{565E19BD-40CD-4C00-8DE2-C4D591ACCE9E}" srcOrd="0" destOrd="0" presId="urn:microsoft.com/office/officeart/2005/8/layout/radial1"/>
    <dgm:cxn modelId="{2F75C4D9-F549-4CAE-BA63-201ACB5682D5}" type="presOf" srcId="{43942EBE-C600-4ED5-822C-3C570024FE31}" destId="{EE4FF2FF-018F-41F8-A87D-6AF7B00CCDB6}" srcOrd="0" destOrd="0" presId="urn:microsoft.com/office/officeart/2005/8/layout/radial1"/>
    <dgm:cxn modelId="{F2505BE0-2F9D-4011-BA55-0164568531A1}" srcId="{C16DED99-0860-4DC7-9BFE-32BA8BAEA157}" destId="{CB058B62-C4AD-40EA-8138-E0B9771151EA}" srcOrd="6" destOrd="0" parTransId="{24A96077-2AFA-4AE1-BC4F-126D6057618C}" sibTransId="{2924E9D2-3FE9-4CA8-888D-5813413C34A4}"/>
    <dgm:cxn modelId="{D147D3D0-74DD-4471-A4D8-161A53D779DF}" type="presOf" srcId="{C00EC9F5-F52A-4D3A-8ECE-66EB12C5B51B}" destId="{6D83B127-17D9-4B8D-A598-8433C174980B}" srcOrd="1" destOrd="0" presId="urn:microsoft.com/office/officeart/2005/8/layout/radial1"/>
    <dgm:cxn modelId="{616E2957-2ADD-4414-809E-020272C2D723}" type="presOf" srcId="{24A96077-2AFA-4AE1-BC4F-126D6057618C}" destId="{5F1C22FC-4D7A-4819-87C5-E5C85101C8D4}" srcOrd="1" destOrd="0" presId="urn:microsoft.com/office/officeart/2005/8/layout/radial1"/>
    <dgm:cxn modelId="{4547571A-367B-4581-9023-A99FFED2E6CD}" type="presOf" srcId="{76563A07-85D0-4399-9B5B-A2C3F27E465A}" destId="{B7757716-1C08-4E1E-8729-D8227421B471}" srcOrd="1" destOrd="0" presId="urn:microsoft.com/office/officeart/2005/8/layout/radial1"/>
    <dgm:cxn modelId="{A67E2B61-3ED5-4A8C-9D64-582DB947E4B7}" type="presOf" srcId="{EE3D952A-1717-471C-BE02-31025F66C0F6}" destId="{CE819AC0-F0A0-4A4A-A466-A3F64EE3D19E}" srcOrd="0" destOrd="0" presId="urn:microsoft.com/office/officeart/2005/8/layout/radial1"/>
    <dgm:cxn modelId="{4E9845F6-E37C-4C22-BE4B-9FCE53096803}" srcId="{C16DED99-0860-4DC7-9BFE-32BA8BAEA157}" destId="{9394D5A2-4148-4737-AAF5-BD2D0FD47C29}" srcOrd="1" destOrd="0" parTransId="{76563A07-85D0-4399-9B5B-A2C3F27E465A}" sibTransId="{56A6148D-7B3E-4C29-8C81-D6FD7F37AD88}"/>
    <dgm:cxn modelId="{6CBCED39-C891-409A-A355-F505DAC8B515}" type="presOf" srcId="{6349113A-DCC4-4F8B-A77D-5DC14F93757C}" destId="{327E24CC-333C-4CE4-9C2B-316FA8228215}" srcOrd="0" destOrd="0" presId="urn:microsoft.com/office/officeart/2005/8/layout/radial1"/>
    <dgm:cxn modelId="{FE12BFE9-D5FC-47A6-BE33-A526063982B6}" type="presOf" srcId="{5AEF09D3-416B-4698-AC86-C6B70A7C0ED0}" destId="{41EC67C2-726A-484E-90E9-97ECD0258910}" srcOrd="0" destOrd="0" presId="urn:microsoft.com/office/officeart/2005/8/layout/radial1"/>
    <dgm:cxn modelId="{849A41BB-D7E7-4442-B038-C9DAEDE90933}" type="presOf" srcId="{F7C8D824-96CF-4A30-B3CF-737B5454164E}" destId="{FF8C5607-8FE2-4408-938D-3672A4AA2328}" srcOrd="1" destOrd="0" presId="urn:microsoft.com/office/officeart/2005/8/layout/radial1"/>
    <dgm:cxn modelId="{5A95582D-E6DF-4DE1-9A48-C1BA4A127484}" type="presOf" srcId="{D4FAFFA7-2E4F-43FA-B0ED-2D52EC967ACD}" destId="{88A3F716-97B4-4AD7-A903-41291B88D6EA}" srcOrd="0" destOrd="0" presId="urn:microsoft.com/office/officeart/2005/8/layout/radial1"/>
    <dgm:cxn modelId="{EB0FC8D2-438F-4797-B445-F9CF262CCDFE}" type="presOf" srcId="{F7C8D824-96CF-4A30-B3CF-737B5454164E}" destId="{650D30FE-AACC-47DC-B708-2DD75695F208}" srcOrd="0" destOrd="0" presId="urn:microsoft.com/office/officeart/2005/8/layout/radial1"/>
    <dgm:cxn modelId="{3D1B06C7-6973-488E-91C4-0ACC838F8E5D}" srcId="{C16DED99-0860-4DC7-9BFE-32BA8BAEA157}" destId="{EE3D952A-1717-471C-BE02-31025F66C0F6}" srcOrd="0" destOrd="0" parTransId="{43942EBE-C600-4ED5-822C-3C570024FE31}" sibTransId="{18DA6DB8-4137-416B-AD7A-415FD95CE292}"/>
    <dgm:cxn modelId="{A8F8DEB3-E683-40F7-8755-382BC504540C}" srcId="{E4B56AE9-9DD0-4E59-99AB-18128078591D}" destId="{C16DED99-0860-4DC7-9BFE-32BA8BAEA157}" srcOrd="0" destOrd="0" parTransId="{C6253901-4710-433B-B385-B4727FBE9A20}" sibTransId="{9F393CAF-F55F-42DB-9A0E-CBAD5341A744}"/>
    <dgm:cxn modelId="{072D7128-8FC9-4C17-BDF7-39969A55A9A9}" type="presOf" srcId="{C00EC9F5-F52A-4D3A-8ECE-66EB12C5B51B}" destId="{F0FA14EB-5D0D-4C83-BCFD-71347F08A657}" srcOrd="0" destOrd="0" presId="urn:microsoft.com/office/officeart/2005/8/layout/radial1"/>
    <dgm:cxn modelId="{2F48C34B-39AD-4DD3-A383-2438746E78FC}" type="presOf" srcId="{9394D5A2-4148-4737-AAF5-BD2D0FD47C29}" destId="{7CC571FA-5C7D-426F-A654-9A7B592461FD}" srcOrd="0" destOrd="0" presId="urn:microsoft.com/office/officeart/2005/8/layout/radial1"/>
    <dgm:cxn modelId="{A850F886-DBA3-4F36-B8D8-FD9E5E8648B1}" type="presOf" srcId="{5AEF09D3-416B-4698-AC86-C6B70A7C0ED0}" destId="{CF1DF54C-18AD-4D07-83E0-027A1AEE2D39}" srcOrd="1" destOrd="0" presId="urn:microsoft.com/office/officeart/2005/8/layout/radial1"/>
    <dgm:cxn modelId="{A20476B7-B6AC-4D23-B519-4767D4066917}" type="presOf" srcId="{9E2AEA12-B986-419A-893C-5FF578DE6A71}" destId="{59317952-709B-4D50-8288-C976AB10D09F}" srcOrd="1" destOrd="0" presId="urn:microsoft.com/office/officeart/2005/8/layout/radial1"/>
    <dgm:cxn modelId="{2CCF22A9-364D-4EC1-B70A-A921CE66A3BF}" type="presOf" srcId="{A8D4B3B4-8E92-4EE8-B6C6-0237ABC28E05}" destId="{2C887134-2E69-4F38-A122-08EFC211E94C}" srcOrd="1" destOrd="0" presId="urn:microsoft.com/office/officeart/2005/8/layout/radial1"/>
    <dgm:cxn modelId="{7F8249A7-F7FA-46C3-9FBD-F01BD5E1AEBA}" type="presOf" srcId="{14064294-B372-4006-9894-262B038BF436}" destId="{EA1F2FD9-7454-4474-AA96-21C94A2169B1}" srcOrd="0" destOrd="0" presId="urn:microsoft.com/office/officeart/2005/8/layout/radial1"/>
    <dgm:cxn modelId="{800BE76A-C364-4A01-89E6-7F8B3F4D2629}" type="presOf" srcId="{76563A07-85D0-4399-9B5B-A2C3F27E465A}" destId="{F5920145-F759-4706-A28B-2CCCC69DFDE2}" srcOrd="0" destOrd="0" presId="urn:microsoft.com/office/officeart/2005/8/layout/radial1"/>
    <dgm:cxn modelId="{59FEDF74-6821-4F45-99C1-8264F20E6644}" srcId="{C16DED99-0860-4DC7-9BFE-32BA8BAEA157}" destId="{0B43E66C-8AFE-4C15-A6FA-87348ACD0053}" srcOrd="5" destOrd="0" parTransId="{F7C8D824-96CF-4A30-B3CF-737B5454164E}" sibTransId="{D7866FE1-DED5-486D-935A-42880A858F27}"/>
    <dgm:cxn modelId="{29A32865-B145-4795-9A14-A9DFBE96A88A}" type="presOf" srcId="{369203C2-7178-499B-B46E-EEC29BAD5E28}" destId="{4C11F3E4-D80C-4B00-A992-C321A4B65165}" srcOrd="0" destOrd="0" presId="urn:microsoft.com/office/officeart/2005/8/layout/radial1"/>
    <dgm:cxn modelId="{64BDBF54-4DC4-490A-82F4-A62F117193BE}" type="presOf" srcId="{FD4B07A1-050D-42D0-9A09-442B85A898E2}" destId="{07F4A380-302F-4E90-B493-7588BCBF226C}" srcOrd="0" destOrd="0" presId="urn:microsoft.com/office/officeart/2005/8/layout/radial1"/>
    <dgm:cxn modelId="{B74B4FDB-F1DC-489C-B360-004B67A82327}" type="presOf" srcId="{F9592A71-C35D-40F6-B0C3-65C5BDE61F92}" destId="{21DE00E8-4099-4613-8F95-3FFDA43261D8}" srcOrd="0" destOrd="0" presId="urn:microsoft.com/office/officeart/2005/8/layout/radial1"/>
    <dgm:cxn modelId="{0FD26B3B-38E9-4899-9E06-FA562E70138D}" type="presOf" srcId="{FD4B07A1-050D-42D0-9A09-442B85A898E2}" destId="{392A7066-8E07-40A6-8D0D-D2EDE311CA2B}" srcOrd="1" destOrd="0" presId="urn:microsoft.com/office/officeart/2005/8/layout/radial1"/>
    <dgm:cxn modelId="{1F742079-F0BD-4FFB-9C6A-C3E5D0AFF8DA}" type="presOf" srcId="{CB058B62-C4AD-40EA-8138-E0B9771151EA}" destId="{4DDC767C-3BF6-4B6F-A095-20F4B5A3ECD2}" srcOrd="0" destOrd="0" presId="urn:microsoft.com/office/officeart/2005/8/layout/radial1"/>
    <dgm:cxn modelId="{7F1174C0-DE2A-4D9B-BDCE-D9877188B2F6}" type="presOf" srcId="{6349113A-DCC4-4F8B-A77D-5DC14F93757C}" destId="{6E344111-9CF9-4D40-9669-37E9F18D0EC0}" srcOrd="1" destOrd="0" presId="urn:microsoft.com/office/officeart/2005/8/layout/radial1"/>
    <dgm:cxn modelId="{5C5EB371-59C3-4F2F-9BCE-27AB0E1224F9}" type="presOf" srcId="{9E2AEA12-B986-419A-893C-5FF578DE6A71}" destId="{7E521520-7A39-4500-86A6-A47AF2547A3D}" srcOrd="0" destOrd="0" presId="urn:microsoft.com/office/officeart/2005/8/layout/radial1"/>
    <dgm:cxn modelId="{97A65F54-8D6C-4508-9E96-A42F324FFE89}" type="presOf" srcId="{C16DED99-0860-4DC7-9BFE-32BA8BAEA157}" destId="{0894E1E8-7F9B-4A99-A7B8-DC18902E83D8}" srcOrd="0" destOrd="0" presId="urn:microsoft.com/office/officeart/2005/8/layout/radial1"/>
    <dgm:cxn modelId="{F8A11818-2548-42A1-A972-216C823A9013}" type="presOf" srcId="{43942EBE-C600-4ED5-822C-3C570024FE31}" destId="{869E0F59-86E8-400A-B939-79D01B5D0752}" srcOrd="1" destOrd="0" presId="urn:microsoft.com/office/officeart/2005/8/layout/radial1"/>
    <dgm:cxn modelId="{83624738-264C-456F-B04C-953A81B95D42}" type="presOf" srcId="{A8D4B3B4-8E92-4EE8-B6C6-0237ABC28E05}" destId="{C3D435B6-61DE-4BC9-AA6C-15E9FEDDDE20}" srcOrd="0" destOrd="0" presId="urn:microsoft.com/office/officeart/2005/8/layout/radial1"/>
    <dgm:cxn modelId="{137EB26B-464F-462F-A077-327626A0AEC6}" srcId="{C16DED99-0860-4DC7-9BFE-32BA8BAEA157}" destId="{369203C2-7178-499B-B46E-EEC29BAD5E28}" srcOrd="7" destOrd="0" parTransId="{FD4B07A1-050D-42D0-9A09-442B85A898E2}" sibTransId="{A3C528BE-E232-4AB4-B0ED-D85FBF114340}"/>
    <dgm:cxn modelId="{AC8B91B9-D923-4B9E-9A6C-40DBC70B968B}" srcId="{C16DED99-0860-4DC7-9BFE-32BA8BAEA157}" destId="{14064294-B372-4006-9894-262B038BF436}" srcOrd="2" destOrd="0" parTransId="{5AEF09D3-416B-4698-AC86-C6B70A7C0ED0}" sibTransId="{66237B69-E6E7-464D-B69F-4CAEA869CE9B}"/>
    <dgm:cxn modelId="{4395B423-D38F-405F-9BDE-16CDA19C1126}" type="presOf" srcId="{0B43E66C-8AFE-4C15-A6FA-87348ACD0053}" destId="{B0135AD5-95E4-49F2-9524-2988517A1081}" srcOrd="0" destOrd="0" presId="urn:microsoft.com/office/officeart/2005/8/layout/radial1"/>
    <dgm:cxn modelId="{725E12FC-A188-4FD1-86E7-E472F406C777}" srcId="{C16DED99-0860-4DC7-9BFE-32BA8BAEA157}" destId="{F9592A71-C35D-40F6-B0C3-65C5BDE61F92}" srcOrd="4" destOrd="0" parTransId="{9E2AEA12-B986-419A-893C-5FF578DE6A71}" sibTransId="{BD930E6C-E155-4AAD-ACEC-C8BE2D18153A}"/>
    <dgm:cxn modelId="{C5931D7C-EECA-4E63-9771-B3F5BB7B494C}" type="presOf" srcId="{E4B56AE9-9DD0-4E59-99AB-18128078591D}" destId="{482A39FF-89FF-464B-8189-908257911F9A}" srcOrd="0" destOrd="0" presId="urn:microsoft.com/office/officeart/2005/8/layout/radial1"/>
    <dgm:cxn modelId="{5655AC57-BC5F-4741-9607-5BB20439CD6E}" type="presParOf" srcId="{482A39FF-89FF-464B-8189-908257911F9A}" destId="{0894E1E8-7F9B-4A99-A7B8-DC18902E83D8}" srcOrd="0" destOrd="0" presId="urn:microsoft.com/office/officeart/2005/8/layout/radial1"/>
    <dgm:cxn modelId="{BA4F2508-6998-4038-AD44-488919B95009}" type="presParOf" srcId="{482A39FF-89FF-464B-8189-908257911F9A}" destId="{EE4FF2FF-018F-41F8-A87D-6AF7B00CCDB6}" srcOrd="1" destOrd="0" presId="urn:microsoft.com/office/officeart/2005/8/layout/radial1"/>
    <dgm:cxn modelId="{9F01711D-17EB-4302-B01B-12E1615B5D2A}" type="presParOf" srcId="{EE4FF2FF-018F-41F8-A87D-6AF7B00CCDB6}" destId="{869E0F59-86E8-400A-B939-79D01B5D0752}" srcOrd="0" destOrd="0" presId="urn:microsoft.com/office/officeart/2005/8/layout/radial1"/>
    <dgm:cxn modelId="{E8D7A215-7787-4215-A1DD-D29573D079CD}" type="presParOf" srcId="{482A39FF-89FF-464B-8189-908257911F9A}" destId="{CE819AC0-F0A0-4A4A-A466-A3F64EE3D19E}" srcOrd="2" destOrd="0" presId="urn:microsoft.com/office/officeart/2005/8/layout/radial1"/>
    <dgm:cxn modelId="{1036D5A8-3A65-4993-8BCC-215F344F6B26}" type="presParOf" srcId="{482A39FF-89FF-464B-8189-908257911F9A}" destId="{F5920145-F759-4706-A28B-2CCCC69DFDE2}" srcOrd="3" destOrd="0" presId="urn:microsoft.com/office/officeart/2005/8/layout/radial1"/>
    <dgm:cxn modelId="{46C30D5A-B327-47C2-A9CE-6AD993DA0E37}" type="presParOf" srcId="{F5920145-F759-4706-A28B-2CCCC69DFDE2}" destId="{B7757716-1C08-4E1E-8729-D8227421B471}" srcOrd="0" destOrd="0" presId="urn:microsoft.com/office/officeart/2005/8/layout/radial1"/>
    <dgm:cxn modelId="{F689E2BD-74D9-49D1-BA0D-C7ADAF8A28E9}" type="presParOf" srcId="{482A39FF-89FF-464B-8189-908257911F9A}" destId="{7CC571FA-5C7D-426F-A654-9A7B592461FD}" srcOrd="4" destOrd="0" presId="urn:microsoft.com/office/officeart/2005/8/layout/radial1"/>
    <dgm:cxn modelId="{3E716893-4CF9-4609-8BC2-4FC0F1036FAF}" type="presParOf" srcId="{482A39FF-89FF-464B-8189-908257911F9A}" destId="{41EC67C2-726A-484E-90E9-97ECD0258910}" srcOrd="5" destOrd="0" presId="urn:microsoft.com/office/officeart/2005/8/layout/radial1"/>
    <dgm:cxn modelId="{9B6FB515-6469-4F19-919B-E699C9F9A2C2}" type="presParOf" srcId="{41EC67C2-726A-484E-90E9-97ECD0258910}" destId="{CF1DF54C-18AD-4D07-83E0-027A1AEE2D39}" srcOrd="0" destOrd="0" presId="urn:microsoft.com/office/officeart/2005/8/layout/radial1"/>
    <dgm:cxn modelId="{455FB1C7-F2F4-4935-B129-71F74E36A79F}" type="presParOf" srcId="{482A39FF-89FF-464B-8189-908257911F9A}" destId="{EA1F2FD9-7454-4474-AA96-21C94A2169B1}" srcOrd="6" destOrd="0" presId="urn:microsoft.com/office/officeart/2005/8/layout/radial1"/>
    <dgm:cxn modelId="{F993C5BB-778D-4F47-BCD4-749EB04BE7C4}" type="presParOf" srcId="{482A39FF-89FF-464B-8189-908257911F9A}" destId="{327E24CC-333C-4CE4-9C2B-316FA8228215}" srcOrd="7" destOrd="0" presId="urn:microsoft.com/office/officeart/2005/8/layout/radial1"/>
    <dgm:cxn modelId="{CD2C1141-C70F-466E-A378-687F32AD71F1}" type="presParOf" srcId="{327E24CC-333C-4CE4-9C2B-316FA8228215}" destId="{6E344111-9CF9-4D40-9669-37E9F18D0EC0}" srcOrd="0" destOrd="0" presId="urn:microsoft.com/office/officeart/2005/8/layout/radial1"/>
    <dgm:cxn modelId="{3B27D38C-2214-4AAB-ADE4-7F7DCD2E8D33}" type="presParOf" srcId="{482A39FF-89FF-464B-8189-908257911F9A}" destId="{565E19BD-40CD-4C00-8DE2-C4D591ACCE9E}" srcOrd="8" destOrd="0" presId="urn:microsoft.com/office/officeart/2005/8/layout/radial1"/>
    <dgm:cxn modelId="{96ECF782-FEFE-4D59-BCCD-2A27F66668CF}" type="presParOf" srcId="{482A39FF-89FF-464B-8189-908257911F9A}" destId="{7E521520-7A39-4500-86A6-A47AF2547A3D}" srcOrd="9" destOrd="0" presId="urn:microsoft.com/office/officeart/2005/8/layout/radial1"/>
    <dgm:cxn modelId="{007C48A6-5CC2-4516-BA51-BA6F558007A7}" type="presParOf" srcId="{7E521520-7A39-4500-86A6-A47AF2547A3D}" destId="{59317952-709B-4D50-8288-C976AB10D09F}" srcOrd="0" destOrd="0" presId="urn:microsoft.com/office/officeart/2005/8/layout/radial1"/>
    <dgm:cxn modelId="{F6B0006C-3BDE-4049-801D-318CA15911E9}" type="presParOf" srcId="{482A39FF-89FF-464B-8189-908257911F9A}" destId="{21DE00E8-4099-4613-8F95-3FFDA43261D8}" srcOrd="10" destOrd="0" presId="urn:microsoft.com/office/officeart/2005/8/layout/radial1"/>
    <dgm:cxn modelId="{53E73CC3-9D0F-4769-94E5-40A61D8A048D}" type="presParOf" srcId="{482A39FF-89FF-464B-8189-908257911F9A}" destId="{650D30FE-AACC-47DC-B708-2DD75695F208}" srcOrd="11" destOrd="0" presId="urn:microsoft.com/office/officeart/2005/8/layout/radial1"/>
    <dgm:cxn modelId="{81F9A724-35F1-4D85-8D1F-A9E0D4224E22}" type="presParOf" srcId="{650D30FE-AACC-47DC-B708-2DD75695F208}" destId="{FF8C5607-8FE2-4408-938D-3672A4AA2328}" srcOrd="0" destOrd="0" presId="urn:microsoft.com/office/officeart/2005/8/layout/radial1"/>
    <dgm:cxn modelId="{FCAC5F08-996E-4124-B77D-CB229E18B73B}" type="presParOf" srcId="{482A39FF-89FF-464B-8189-908257911F9A}" destId="{B0135AD5-95E4-49F2-9524-2988517A1081}" srcOrd="12" destOrd="0" presId="urn:microsoft.com/office/officeart/2005/8/layout/radial1"/>
    <dgm:cxn modelId="{B35D7004-F3A5-4534-AA2F-D4D8E7935B78}" type="presParOf" srcId="{482A39FF-89FF-464B-8189-908257911F9A}" destId="{32F41680-7F33-46DD-9CD7-FBF3805BE7C3}" srcOrd="13" destOrd="0" presId="urn:microsoft.com/office/officeart/2005/8/layout/radial1"/>
    <dgm:cxn modelId="{D2842973-CCF4-4622-A331-09A3792BB7ED}" type="presParOf" srcId="{32F41680-7F33-46DD-9CD7-FBF3805BE7C3}" destId="{5F1C22FC-4D7A-4819-87C5-E5C85101C8D4}" srcOrd="0" destOrd="0" presId="urn:microsoft.com/office/officeart/2005/8/layout/radial1"/>
    <dgm:cxn modelId="{F319FA0B-624F-425A-B5B0-6666A9B9BFA6}" type="presParOf" srcId="{482A39FF-89FF-464B-8189-908257911F9A}" destId="{4DDC767C-3BF6-4B6F-A095-20F4B5A3ECD2}" srcOrd="14" destOrd="0" presId="urn:microsoft.com/office/officeart/2005/8/layout/radial1"/>
    <dgm:cxn modelId="{465444F0-5613-4451-BD41-0E3A3FF20D65}" type="presParOf" srcId="{482A39FF-89FF-464B-8189-908257911F9A}" destId="{07F4A380-302F-4E90-B493-7588BCBF226C}" srcOrd="15" destOrd="0" presId="urn:microsoft.com/office/officeart/2005/8/layout/radial1"/>
    <dgm:cxn modelId="{15CF758F-8271-498D-ABAB-DAE5358A027C}" type="presParOf" srcId="{07F4A380-302F-4E90-B493-7588BCBF226C}" destId="{392A7066-8E07-40A6-8D0D-D2EDE311CA2B}" srcOrd="0" destOrd="0" presId="urn:microsoft.com/office/officeart/2005/8/layout/radial1"/>
    <dgm:cxn modelId="{EE09F75B-6D4E-45F9-B261-C2489129F026}" type="presParOf" srcId="{482A39FF-89FF-464B-8189-908257911F9A}" destId="{4C11F3E4-D80C-4B00-A992-C321A4B65165}" srcOrd="16" destOrd="0" presId="urn:microsoft.com/office/officeart/2005/8/layout/radial1"/>
    <dgm:cxn modelId="{80DC069C-E95A-4966-A054-EB404A189BF6}" type="presParOf" srcId="{482A39FF-89FF-464B-8189-908257911F9A}" destId="{C3D435B6-61DE-4BC9-AA6C-15E9FEDDDE20}" srcOrd="17" destOrd="0" presId="urn:microsoft.com/office/officeart/2005/8/layout/radial1"/>
    <dgm:cxn modelId="{3EEFF36F-784C-4A8D-BB12-85E7202200D6}" type="presParOf" srcId="{C3D435B6-61DE-4BC9-AA6C-15E9FEDDDE20}" destId="{2C887134-2E69-4F38-A122-08EFC211E94C}" srcOrd="0" destOrd="0" presId="urn:microsoft.com/office/officeart/2005/8/layout/radial1"/>
    <dgm:cxn modelId="{4A5EEF65-F85D-465F-BAD3-EF1237E76084}" type="presParOf" srcId="{482A39FF-89FF-464B-8189-908257911F9A}" destId="{88A3F716-97B4-4AD7-A903-41291B88D6EA}" srcOrd="18" destOrd="0" presId="urn:microsoft.com/office/officeart/2005/8/layout/radial1"/>
    <dgm:cxn modelId="{F4EF8D31-5DE6-457D-9955-9A0D7CFFBE11}" type="presParOf" srcId="{482A39FF-89FF-464B-8189-908257911F9A}" destId="{F0FA14EB-5D0D-4C83-BCFD-71347F08A657}" srcOrd="19" destOrd="0" presId="urn:microsoft.com/office/officeart/2005/8/layout/radial1"/>
    <dgm:cxn modelId="{2B91BB31-75E6-4A4C-8698-6509376E1DCA}" type="presParOf" srcId="{F0FA14EB-5D0D-4C83-BCFD-71347F08A657}" destId="{6D83B127-17D9-4B8D-A598-8433C174980B}" srcOrd="0" destOrd="0" presId="urn:microsoft.com/office/officeart/2005/8/layout/radial1"/>
    <dgm:cxn modelId="{77F8107B-4E4D-4087-93C4-2E03A92196C0}" type="presParOf" srcId="{482A39FF-89FF-464B-8189-908257911F9A}" destId="{98B515BA-A204-4ABC-A17C-73498DF14AAE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E5B43-8E98-41C5-BF67-7E27086EBE6B}">
      <dsp:nvSpPr>
        <dsp:cNvPr id="0" name=""/>
        <dsp:cNvSpPr/>
      </dsp:nvSpPr>
      <dsp:spPr>
        <a:xfrm rot="5400000">
          <a:off x="-287896" y="288743"/>
          <a:ext cx="1919309" cy="13435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6D22"/>
              </a:solidFill>
            </a:rPr>
            <a:t>YES</a:t>
          </a:r>
          <a:endParaRPr lang="en-US" sz="2600" kern="1200" dirty="0">
            <a:solidFill>
              <a:srgbClr val="FF6D22"/>
            </a:solidFill>
          </a:endParaRPr>
        </a:p>
      </dsp:txBody>
      <dsp:txXfrm rot="-5400000">
        <a:off x="1" y="672604"/>
        <a:ext cx="1343516" cy="575793"/>
      </dsp:txXfrm>
    </dsp:sp>
    <dsp:sp modelId="{0D3F8E59-E601-41A0-855E-9B373F9FD0F6}">
      <dsp:nvSpPr>
        <dsp:cNvPr id="0" name=""/>
        <dsp:cNvSpPr/>
      </dsp:nvSpPr>
      <dsp:spPr>
        <a:xfrm rot="5400000">
          <a:off x="4892938" y="-3548574"/>
          <a:ext cx="1247551" cy="8346394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Validates what </a:t>
          </a:r>
          <a:r>
            <a:rPr lang="en-US" sz="3000" i="1" kern="1200" dirty="0" smtClean="0">
              <a:solidFill>
                <a:srgbClr val="002060"/>
              </a:solidFill>
            </a:rPr>
            <a:t>they</a:t>
          </a:r>
          <a:r>
            <a:rPr lang="en-US" sz="3000" kern="1200" dirty="0" smtClean="0">
              <a:solidFill>
                <a:srgbClr val="002060"/>
              </a:solidFill>
            </a:rPr>
            <a:t> value</a:t>
          </a:r>
          <a:endParaRPr lang="en-US" sz="3000" kern="1200" dirty="0">
            <a:solidFill>
              <a:srgbClr val="00206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Creates enthusiasm and trust</a:t>
          </a:r>
          <a:endParaRPr lang="en-US" sz="3000" kern="1200" dirty="0">
            <a:solidFill>
              <a:srgbClr val="002060"/>
            </a:solidFill>
          </a:endParaRPr>
        </a:p>
      </dsp:txBody>
      <dsp:txXfrm rot="-5400000">
        <a:off x="1343517" y="61747"/>
        <a:ext cx="8285494" cy="1125751"/>
      </dsp:txXfrm>
    </dsp:sp>
    <dsp:sp modelId="{BD4E7D6D-8949-4724-92D8-A9B5CFF83117}">
      <dsp:nvSpPr>
        <dsp:cNvPr id="0" name=""/>
        <dsp:cNvSpPr/>
      </dsp:nvSpPr>
      <dsp:spPr>
        <a:xfrm rot="5400000">
          <a:off x="-287896" y="2016850"/>
          <a:ext cx="1919309" cy="13435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6D22"/>
              </a:solidFill>
            </a:rPr>
            <a:t>BECAUSE</a:t>
          </a:r>
          <a:endParaRPr lang="en-US" sz="2600" kern="1200" dirty="0">
            <a:solidFill>
              <a:srgbClr val="FF6D22"/>
            </a:solidFill>
          </a:endParaRPr>
        </a:p>
      </dsp:txBody>
      <dsp:txXfrm rot="-5400000">
        <a:off x="1" y="2400711"/>
        <a:ext cx="1343516" cy="575793"/>
      </dsp:txXfrm>
    </dsp:sp>
    <dsp:sp modelId="{CAFF5F8C-77B2-40AB-86FB-7834FD935D1A}">
      <dsp:nvSpPr>
        <dsp:cNvPr id="0" name=""/>
        <dsp:cNvSpPr/>
      </dsp:nvSpPr>
      <dsp:spPr>
        <a:xfrm rot="5400000">
          <a:off x="4892938" y="-1820467"/>
          <a:ext cx="1247551" cy="8346394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Adds to your credibility</a:t>
          </a:r>
          <a:endParaRPr lang="en-US" sz="3000" kern="1200" dirty="0">
            <a:solidFill>
              <a:srgbClr val="00206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Creates “cause and effect loop”</a:t>
          </a:r>
          <a:endParaRPr lang="en-US" sz="3000" kern="1200" dirty="0">
            <a:solidFill>
              <a:srgbClr val="002060"/>
            </a:solidFill>
          </a:endParaRPr>
        </a:p>
      </dsp:txBody>
      <dsp:txXfrm rot="-5400000">
        <a:off x="1343517" y="1789854"/>
        <a:ext cx="8285494" cy="1125751"/>
      </dsp:txXfrm>
    </dsp:sp>
    <dsp:sp modelId="{B3AA293C-9074-4869-8A28-948BEECDE7F4}">
      <dsp:nvSpPr>
        <dsp:cNvPr id="0" name=""/>
        <dsp:cNvSpPr/>
      </dsp:nvSpPr>
      <dsp:spPr>
        <a:xfrm rot="5400000">
          <a:off x="-287896" y="3744958"/>
          <a:ext cx="1919309" cy="13435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6D22"/>
              </a:solidFill>
            </a:rPr>
            <a:t>IMAGINE</a:t>
          </a:r>
          <a:endParaRPr lang="en-US" sz="2600" kern="1200" dirty="0">
            <a:solidFill>
              <a:srgbClr val="FF6D22"/>
            </a:solidFill>
          </a:endParaRPr>
        </a:p>
      </dsp:txBody>
      <dsp:txXfrm rot="-5400000">
        <a:off x="1" y="4128819"/>
        <a:ext cx="1343516" cy="575793"/>
      </dsp:txXfrm>
    </dsp:sp>
    <dsp:sp modelId="{5F78BA37-9420-4D5E-9DAD-9FDB8F130094}">
      <dsp:nvSpPr>
        <dsp:cNvPr id="0" name=""/>
        <dsp:cNvSpPr/>
      </dsp:nvSpPr>
      <dsp:spPr>
        <a:xfrm rot="5400000">
          <a:off x="4892938" y="-92359"/>
          <a:ext cx="1247551" cy="8346394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Uncovers new reasons to buy</a:t>
          </a:r>
          <a:endParaRPr lang="en-US" sz="3000" kern="1200" dirty="0">
            <a:solidFill>
              <a:srgbClr val="00206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>
              <a:solidFill>
                <a:srgbClr val="002060"/>
              </a:solidFill>
            </a:rPr>
            <a:t>Helps alleviate “on the spot” spending concerns</a:t>
          </a:r>
          <a:endParaRPr lang="en-US" sz="3000" kern="1200" dirty="0">
            <a:solidFill>
              <a:srgbClr val="002060"/>
            </a:solidFill>
          </a:endParaRPr>
        </a:p>
      </dsp:txBody>
      <dsp:txXfrm rot="-5400000">
        <a:off x="1343517" y="3517962"/>
        <a:ext cx="8285494" cy="1125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4E1E8-7F9B-4A99-A7B8-DC18902E83D8}">
      <dsp:nvSpPr>
        <dsp:cNvPr id="0" name=""/>
        <dsp:cNvSpPr/>
      </dsp:nvSpPr>
      <dsp:spPr>
        <a:xfrm>
          <a:off x="3948723" y="2586649"/>
          <a:ext cx="1227501" cy="1227501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Photochromic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Performance</a:t>
          </a:r>
          <a:endParaRPr lang="en-US" sz="1100" kern="1200" dirty="0"/>
        </a:p>
      </dsp:txBody>
      <dsp:txXfrm>
        <a:off x="4128486" y="2766412"/>
        <a:ext cx="867975" cy="867975"/>
      </dsp:txXfrm>
    </dsp:sp>
    <dsp:sp modelId="{EE4FF2FF-018F-41F8-A87D-6AF7B00CCDB6}">
      <dsp:nvSpPr>
        <dsp:cNvPr id="0" name=""/>
        <dsp:cNvSpPr/>
      </dsp:nvSpPr>
      <dsp:spPr>
        <a:xfrm rot="16200000">
          <a:off x="3885022" y="1897090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28601" y="1875324"/>
        <a:ext cx="67745" cy="67745"/>
      </dsp:txXfrm>
    </dsp:sp>
    <dsp:sp modelId="{CE819AC0-F0A0-4A4A-A466-A3F64EE3D19E}">
      <dsp:nvSpPr>
        <dsp:cNvPr id="0" name=""/>
        <dsp:cNvSpPr/>
      </dsp:nvSpPr>
      <dsp:spPr>
        <a:xfrm>
          <a:off x="3948723" y="4243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Facing direction</a:t>
          </a:r>
          <a:endParaRPr lang="en-US" sz="1400" kern="1200" dirty="0"/>
        </a:p>
      </dsp:txBody>
      <dsp:txXfrm>
        <a:off x="4128486" y="184006"/>
        <a:ext cx="867975" cy="867975"/>
      </dsp:txXfrm>
    </dsp:sp>
    <dsp:sp modelId="{F5920145-F759-4706-A28B-2CCCC69DFDE2}">
      <dsp:nvSpPr>
        <dsp:cNvPr id="0" name=""/>
        <dsp:cNvSpPr/>
      </dsp:nvSpPr>
      <dsp:spPr>
        <a:xfrm rot="18360000">
          <a:off x="4643972" y="2143688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7551" y="2121922"/>
        <a:ext cx="67745" cy="67745"/>
      </dsp:txXfrm>
    </dsp:sp>
    <dsp:sp modelId="{7CC571FA-5C7D-426F-A654-9A7B592461FD}">
      <dsp:nvSpPr>
        <dsp:cNvPr id="0" name=""/>
        <dsp:cNvSpPr/>
      </dsp:nvSpPr>
      <dsp:spPr>
        <a:xfrm>
          <a:off x="5466623" y="497439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Ambient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temp</a:t>
          </a:r>
          <a:endParaRPr lang="en-US" sz="1400" kern="1200" dirty="0"/>
        </a:p>
      </dsp:txBody>
      <dsp:txXfrm>
        <a:off x="5646386" y="677202"/>
        <a:ext cx="867975" cy="867975"/>
      </dsp:txXfrm>
    </dsp:sp>
    <dsp:sp modelId="{41EC67C2-726A-484E-90E9-97ECD0258910}">
      <dsp:nvSpPr>
        <dsp:cNvPr id="0" name=""/>
        <dsp:cNvSpPr/>
      </dsp:nvSpPr>
      <dsp:spPr>
        <a:xfrm rot="20520000">
          <a:off x="5113029" y="2789289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6608" y="2767523"/>
        <a:ext cx="67745" cy="67745"/>
      </dsp:txXfrm>
    </dsp:sp>
    <dsp:sp modelId="{EA1F2FD9-7454-4474-AA96-21C94A2169B1}">
      <dsp:nvSpPr>
        <dsp:cNvPr id="0" name=""/>
        <dsp:cNvSpPr/>
      </dsp:nvSpPr>
      <dsp:spPr>
        <a:xfrm>
          <a:off x="6404737" y="1788641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Time of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Year</a:t>
          </a:r>
          <a:endParaRPr lang="en-US" sz="1400" kern="1200" dirty="0"/>
        </a:p>
      </dsp:txBody>
      <dsp:txXfrm>
        <a:off x="6584500" y="1968404"/>
        <a:ext cx="867975" cy="867975"/>
      </dsp:txXfrm>
    </dsp:sp>
    <dsp:sp modelId="{327E24CC-333C-4CE4-9C2B-316FA8228215}">
      <dsp:nvSpPr>
        <dsp:cNvPr id="0" name=""/>
        <dsp:cNvSpPr/>
      </dsp:nvSpPr>
      <dsp:spPr>
        <a:xfrm rot="1080000">
          <a:off x="5113029" y="3587296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6608" y="3565530"/>
        <a:ext cx="67745" cy="67745"/>
      </dsp:txXfrm>
    </dsp:sp>
    <dsp:sp modelId="{565E19BD-40CD-4C00-8DE2-C4D591ACCE9E}">
      <dsp:nvSpPr>
        <dsp:cNvPr id="0" name=""/>
        <dsp:cNvSpPr/>
      </dsp:nvSpPr>
      <dsp:spPr>
        <a:xfrm>
          <a:off x="6404737" y="3384656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Time of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</a:t>
          </a:r>
          <a:endParaRPr lang="en-US" sz="1400" kern="1200" dirty="0"/>
        </a:p>
      </dsp:txBody>
      <dsp:txXfrm>
        <a:off x="6584500" y="3564419"/>
        <a:ext cx="867975" cy="867975"/>
      </dsp:txXfrm>
    </dsp:sp>
    <dsp:sp modelId="{7E521520-7A39-4500-86A6-A47AF2547A3D}">
      <dsp:nvSpPr>
        <dsp:cNvPr id="0" name=""/>
        <dsp:cNvSpPr/>
      </dsp:nvSpPr>
      <dsp:spPr>
        <a:xfrm rot="3240000">
          <a:off x="4643972" y="4232898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7551" y="4211132"/>
        <a:ext cx="67745" cy="67745"/>
      </dsp:txXfrm>
    </dsp:sp>
    <dsp:sp modelId="{21DE00E8-4099-4613-8F95-3FFDA43261D8}">
      <dsp:nvSpPr>
        <dsp:cNvPr id="0" name=""/>
        <dsp:cNvSpPr/>
      </dsp:nvSpPr>
      <dsp:spPr>
        <a:xfrm>
          <a:off x="5466623" y="4675859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Cloudy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skies</a:t>
          </a:r>
          <a:endParaRPr lang="en-US" sz="1400" kern="1200" dirty="0"/>
        </a:p>
      </dsp:txBody>
      <dsp:txXfrm>
        <a:off x="5646386" y="4855622"/>
        <a:ext cx="867975" cy="867975"/>
      </dsp:txXfrm>
    </dsp:sp>
    <dsp:sp modelId="{650D30FE-AACC-47DC-B708-2DD75695F208}">
      <dsp:nvSpPr>
        <dsp:cNvPr id="0" name=""/>
        <dsp:cNvSpPr/>
      </dsp:nvSpPr>
      <dsp:spPr>
        <a:xfrm rot="5400000">
          <a:off x="3885022" y="4479495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28601" y="4457730"/>
        <a:ext cx="67745" cy="67745"/>
      </dsp:txXfrm>
    </dsp:sp>
    <dsp:sp modelId="{B0135AD5-95E4-49F2-9524-2988517A1081}">
      <dsp:nvSpPr>
        <dsp:cNvPr id="0" name=""/>
        <dsp:cNvSpPr/>
      </dsp:nvSpPr>
      <dsp:spPr>
        <a:xfrm>
          <a:off x="3948723" y="5169054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Hats 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shade</a:t>
          </a:r>
        </a:p>
      </dsp:txBody>
      <dsp:txXfrm>
        <a:off x="4128486" y="5348817"/>
        <a:ext cx="867975" cy="867975"/>
      </dsp:txXfrm>
    </dsp:sp>
    <dsp:sp modelId="{32F41680-7F33-46DD-9CD7-FBF3805BE7C3}">
      <dsp:nvSpPr>
        <dsp:cNvPr id="0" name=""/>
        <dsp:cNvSpPr/>
      </dsp:nvSpPr>
      <dsp:spPr>
        <a:xfrm rot="7560000">
          <a:off x="3126072" y="4232898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69651" y="4211132"/>
        <a:ext cx="67745" cy="67745"/>
      </dsp:txXfrm>
    </dsp:sp>
    <dsp:sp modelId="{4DDC767C-3BF6-4B6F-A095-20F4B5A3ECD2}">
      <dsp:nvSpPr>
        <dsp:cNvPr id="0" name=""/>
        <dsp:cNvSpPr/>
      </dsp:nvSpPr>
      <dsp:spPr>
        <a:xfrm>
          <a:off x="2430823" y="4675859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Indoor lighting</a:t>
          </a:r>
          <a:endParaRPr lang="en-US" sz="1400" kern="1200" dirty="0"/>
        </a:p>
      </dsp:txBody>
      <dsp:txXfrm>
        <a:off x="2610586" y="4855622"/>
        <a:ext cx="867975" cy="867975"/>
      </dsp:txXfrm>
    </dsp:sp>
    <dsp:sp modelId="{07F4A380-302F-4E90-B493-7588BCBF226C}">
      <dsp:nvSpPr>
        <dsp:cNvPr id="0" name=""/>
        <dsp:cNvSpPr/>
      </dsp:nvSpPr>
      <dsp:spPr>
        <a:xfrm rot="9720000">
          <a:off x="2657015" y="3587296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0595" y="3565530"/>
        <a:ext cx="67745" cy="67745"/>
      </dsp:txXfrm>
    </dsp:sp>
    <dsp:sp modelId="{4C11F3E4-D80C-4B00-A992-C321A4B65165}">
      <dsp:nvSpPr>
        <dsp:cNvPr id="0" name=""/>
        <dsp:cNvSpPr/>
      </dsp:nvSpPr>
      <dsp:spPr>
        <a:xfrm>
          <a:off x="1492710" y="3384656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Tinted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windshield</a:t>
          </a:r>
          <a:endParaRPr lang="en-US" sz="1400" kern="1200" dirty="0"/>
        </a:p>
      </dsp:txBody>
      <dsp:txXfrm>
        <a:off x="1672473" y="3564419"/>
        <a:ext cx="867975" cy="867975"/>
      </dsp:txXfrm>
    </dsp:sp>
    <dsp:sp modelId="{C3D435B6-61DE-4BC9-AA6C-15E9FEDDDE20}">
      <dsp:nvSpPr>
        <dsp:cNvPr id="0" name=""/>
        <dsp:cNvSpPr/>
      </dsp:nvSpPr>
      <dsp:spPr>
        <a:xfrm rot="11880000">
          <a:off x="2657015" y="2789289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00595" y="2767523"/>
        <a:ext cx="67745" cy="67745"/>
      </dsp:txXfrm>
    </dsp:sp>
    <dsp:sp modelId="{88A3F716-97B4-4AD7-A903-41291B88D6EA}">
      <dsp:nvSpPr>
        <dsp:cNvPr id="0" name=""/>
        <dsp:cNvSpPr/>
      </dsp:nvSpPr>
      <dsp:spPr>
        <a:xfrm>
          <a:off x="1492710" y="1788641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Surface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reflections</a:t>
          </a:r>
          <a:endParaRPr lang="en-US" sz="1400" kern="1200" dirty="0"/>
        </a:p>
      </dsp:txBody>
      <dsp:txXfrm>
        <a:off x="1672473" y="1968404"/>
        <a:ext cx="867975" cy="867975"/>
      </dsp:txXfrm>
    </dsp:sp>
    <dsp:sp modelId="{F0FA14EB-5D0D-4C83-BCFD-71347F08A657}">
      <dsp:nvSpPr>
        <dsp:cNvPr id="0" name=""/>
        <dsp:cNvSpPr/>
      </dsp:nvSpPr>
      <dsp:spPr>
        <a:xfrm rot="14040000">
          <a:off x="3126072" y="2143688"/>
          <a:ext cx="1354903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1354903" y="12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69651" y="2121922"/>
        <a:ext cx="67745" cy="67745"/>
      </dsp:txXfrm>
    </dsp:sp>
    <dsp:sp modelId="{98B515BA-A204-4ABC-A17C-73498DF14AAE}">
      <dsp:nvSpPr>
        <dsp:cNvPr id="0" name=""/>
        <dsp:cNvSpPr/>
      </dsp:nvSpPr>
      <dsp:spPr>
        <a:xfrm>
          <a:off x="2430823" y="497439"/>
          <a:ext cx="1227501" cy="1227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Activation history of lenses</a:t>
          </a:r>
          <a:endParaRPr lang="en-US" sz="1400" kern="1200" dirty="0"/>
        </a:p>
      </dsp:txBody>
      <dsp:txXfrm>
        <a:off x="2610586" y="677202"/>
        <a:ext cx="867975" cy="867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ranklin Gothic Book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7E060-4E78-AA47-B042-50C681F24503}" type="datetime1">
              <a:rPr lang="en-US" smtClean="0">
                <a:latin typeface="Franklin Gothic Book"/>
              </a:rPr>
              <a:t>4/3/2017</a:t>
            </a:fld>
            <a:endParaRPr lang="en-US" dirty="0">
              <a:latin typeface="Franklin Gothic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44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444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1F465-DC3E-9046-8EBE-43532FB91D67}" type="slidenum">
              <a:rPr lang="en-US" smtClean="0">
                <a:latin typeface="Franklin Gothic Book"/>
              </a:rPr>
              <a:t>‹#›</a:t>
            </a:fld>
            <a:endParaRPr lang="en-US" dirty="0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531988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/>
              </a:defRPr>
            </a:lvl1pPr>
          </a:lstStyle>
          <a:p>
            <a:fld id="{31D5ADA3-FC90-B74B-859B-C96E067C0CC9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420"/>
            <a:ext cx="7437120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444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444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/>
              </a:defRPr>
            </a:lvl1pPr>
          </a:lstStyle>
          <a:p>
            <a:fld id="{92D2F301-3529-9E46-B93C-4E18D8A21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33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493" rtl="0" eaLnBrk="1" latinLnBrk="0" hangingPunct="1">
      <a:defRPr sz="1600" kern="1200">
        <a:solidFill>
          <a:schemeClr val="tx1"/>
        </a:solidFill>
        <a:latin typeface="Franklin Gothic Book"/>
        <a:ea typeface="+mn-ea"/>
        <a:cs typeface="+mn-cs"/>
      </a:defRPr>
    </a:lvl1pPr>
    <a:lvl2pPr marL="609493" algn="l" defTabSz="609493" rtl="0" eaLnBrk="1" latinLnBrk="0" hangingPunct="1">
      <a:defRPr sz="1600" kern="1200">
        <a:solidFill>
          <a:schemeClr val="tx1"/>
        </a:solidFill>
        <a:latin typeface="Franklin Gothic Book"/>
        <a:ea typeface="+mn-ea"/>
        <a:cs typeface="+mn-cs"/>
      </a:defRPr>
    </a:lvl2pPr>
    <a:lvl3pPr marL="1218987" algn="l" defTabSz="609493" rtl="0" eaLnBrk="1" latinLnBrk="0" hangingPunct="1">
      <a:defRPr sz="1600" kern="1200">
        <a:solidFill>
          <a:schemeClr val="tx1"/>
        </a:solidFill>
        <a:latin typeface="Franklin Gothic Book"/>
        <a:ea typeface="+mn-ea"/>
        <a:cs typeface="+mn-cs"/>
      </a:defRPr>
    </a:lvl3pPr>
    <a:lvl4pPr marL="1828480" algn="l" defTabSz="609493" rtl="0" eaLnBrk="1" latinLnBrk="0" hangingPunct="1">
      <a:defRPr sz="1600" kern="1200">
        <a:solidFill>
          <a:schemeClr val="tx1"/>
        </a:solidFill>
        <a:latin typeface="Franklin Gothic Book"/>
        <a:ea typeface="+mn-ea"/>
        <a:cs typeface="+mn-cs"/>
      </a:defRPr>
    </a:lvl4pPr>
    <a:lvl5pPr marL="2437973" algn="l" defTabSz="609493" rtl="0" eaLnBrk="1" latinLnBrk="0" hangingPunct="1">
      <a:defRPr sz="1600" kern="1200">
        <a:solidFill>
          <a:schemeClr val="tx1"/>
        </a:solidFill>
        <a:latin typeface="Franklin Gothic Book"/>
        <a:ea typeface="+mn-ea"/>
        <a:cs typeface="+mn-cs"/>
      </a:defRPr>
    </a:lvl5pPr>
    <a:lvl6pPr marL="3047467" algn="l" defTabSz="6094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F301-3529-9E46-B93C-4E18D8A212F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094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eye care professionals know that Photochromic lenses darken when exposed to Ultra-Violet radiation and that they lighten when UV is reduced or absent. What else affects performance….</a:t>
            </a:r>
          </a:p>
          <a:p>
            <a:pPr marL="0" marR="0" indent="0" algn="l" defTabSz="6094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F301-3529-9E46-B93C-4E18D8A212F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6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094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eye care professionals know that Photochromic lenses darken when exposed to Ultra-Violet radiation and that they lighten when UV is reduced or absent. What else affects performance….</a:t>
            </a:r>
          </a:p>
          <a:p>
            <a:pPr lvl="1"/>
            <a:r>
              <a:rPr lang="en-US" sz="3600" dirty="0" smtClean="0"/>
              <a:t>Ambient temperature </a:t>
            </a:r>
          </a:p>
          <a:p>
            <a:pPr lvl="1"/>
            <a:r>
              <a:rPr lang="en-US" sz="3600" dirty="0" smtClean="0"/>
              <a:t>Time of year, Time of day, Cloudy skies.</a:t>
            </a:r>
          </a:p>
          <a:p>
            <a:pPr lvl="1"/>
            <a:r>
              <a:rPr lang="en-US" sz="3600" dirty="0" smtClean="0"/>
              <a:t>Eyewear/head position relative to the sun</a:t>
            </a:r>
          </a:p>
          <a:p>
            <a:pPr lvl="1"/>
            <a:r>
              <a:rPr lang="en-US" sz="3600" dirty="0" smtClean="0"/>
              <a:t>Reflection of UV from surfaces</a:t>
            </a:r>
          </a:p>
          <a:p>
            <a:pPr lvl="1"/>
            <a:r>
              <a:rPr lang="en-US" sz="3600" dirty="0" smtClean="0"/>
              <a:t>Shadows, enclosures, hats and other obstructions</a:t>
            </a:r>
          </a:p>
          <a:p>
            <a:pPr lvl="1"/>
            <a:r>
              <a:rPr lang="en-US" sz="3600" dirty="0" smtClean="0"/>
              <a:t>Indoor lighting and window glass– especially UV/HEV emissions</a:t>
            </a:r>
          </a:p>
          <a:p>
            <a:pPr lvl="1"/>
            <a:r>
              <a:rPr lang="en-US" sz="3600" dirty="0" smtClean="0"/>
              <a:t>Automobile windshields, side windows, car tops</a:t>
            </a:r>
          </a:p>
          <a:p>
            <a:pPr lvl="1"/>
            <a:r>
              <a:rPr lang="en-US" sz="3600" dirty="0" smtClean="0"/>
              <a:t>Activation history of the lenses</a:t>
            </a:r>
          </a:p>
          <a:p>
            <a:pPr marL="0" marR="0" indent="0" algn="l" defTabSz="6094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2F301-3529-9E46-B93C-4E18D8A212F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5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760"/>
            <a:ext cx="12188825" cy="1143000"/>
          </a:xfrm>
        </p:spPr>
        <p:txBody>
          <a:bodyPr/>
          <a:lstStyle>
            <a:lvl1pPr>
              <a:defRPr sz="54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idx="4294967295"/>
          </p:nvPr>
        </p:nvSpPr>
        <p:spPr>
          <a:xfrm>
            <a:off x="609441" y="3659295"/>
            <a:ext cx="10969943" cy="784012"/>
          </a:xfrm>
        </p:spPr>
        <p:txBody>
          <a:bodyPr>
            <a:noAutofit/>
          </a:bodyPr>
          <a:lstStyle>
            <a:lvl1pPr marL="0" indent="0" algn="ctr">
              <a:spcAft>
                <a:spcPts val="0"/>
              </a:spcAft>
              <a:buFontTx/>
              <a:buNone/>
              <a:defRPr sz="2133">
                <a:solidFill>
                  <a:schemeClr val="tx2"/>
                </a:solidFill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5F95715F-BFE7-F94C-A284-27D3289DD745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  <p:pic>
        <p:nvPicPr>
          <p:cNvPr id="5" name="Picture 4" descr="VSPOpticsGroup_rev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47" y="4719472"/>
            <a:ext cx="1533832" cy="153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0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8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4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5833"/>
            <a:ext cx="121888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VSPOpticsGroup_SPOT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486" y="4740481"/>
            <a:ext cx="1627539" cy="162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2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5833"/>
            <a:ext cx="121888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37" y="5284627"/>
            <a:ext cx="7934467" cy="97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6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3046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05622" y="1788160"/>
            <a:ext cx="0" cy="4050453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346501" y="1788585"/>
            <a:ext cx="7042432" cy="4049183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Font typeface="Arial"/>
              <a:buNone/>
              <a:defRPr sz="2800"/>
            </a:lvl1pPr>
            <a:lvl2pPr marL="457200" indent="-228600">
              <a:spcBef>
                <a:spcPts val="0"/>
              </a:spcBef>
              <a:buFont typeface="Arial"/>
              <a:buChar char="•"/>
              <a:defRPr sz="2400"/>
            </a:lvl2pPr>
            <a:lvl3pPr marL="685800" indent="-228600">
              <a:spcBef>
                <a:spcPts val="0"/>
              </a:spcBef>
              <a:buFont typeface="Arial"/>
              <a:buChar char="•"/>
              <a:defRPr sz="2400"/>
            </a:lvl3pPr>
            <a:lvl4pPr marL="914400" indent="-228600">
              <a:spcBef>
                <a:spcPts val="0"/>
              </a:spcBef>
              <a:buFont typeface="Arial"/>
              <a:buChar char="•"/>
              <a:defRPr sz="2400"/>
            </a:lvl4pPr>
            <a:lvl5pPr marL="1143000" indent="-228600">
              <a:spcBef>
                <a:spcPts val="0"/>
              </a:spcBef>
              <a:buFont typeface="Arial"/>
              <a:buChar char="•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6C57FC2A-9218-D94C-BC91-9A6D8B910988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  <p:pic>
        <p:nvPicPr>
          <p:cNvPr id="3" name="Picture 2" descr="VSPOpticsGroup_SPOT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457450"/>
            <a:ext cx="2063750" cy="2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16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6C57FC2A-9218-D94C-BC91-9A6D8B910988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470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1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1600"/>
            <a:ext cx="1218882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4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6C57FC2A-9218-D94C-BC91-9A6D8B910988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25666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2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760"/>
            <a:ext cx="12188825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idx="4294967295"/>
          </p:nvPr>
        </p:nvSpPr>
        <p:spPr>
          <a:xfrm>
            <a:off x="609441" y="3659295"/>
            <a:ext cx="10969943" cy="784012"/>
          </a:xfrm>
        </p:spPr>
        <p:txBody>
          <a:bodyPr>
            <a:noAutofit/>
          </a:bodyPr>
          <a:lstStyle>
            <a:lvl1pPr marL="0" indent="0" algn="ctr">
              <a:spcAft>
                <a:spcPts val="0"/>
              </a:spcAft>
              <a:buFontTx/>
              <a:buNone/>
              <a:defRPr sz="2133">
                <a:solidFill>
                  <a:schemeClr val="tx2"/>
                </a:solidFill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246" y="5284069"/>
            <a:ext cx="7943506" cy="9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2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6C57FC2A-9218-D94C-BC91-9A6D8B910988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9601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6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67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760"/>
            <a:ext cx="12188825" cy="1143000"/>
          </a:xfrm>
        </p:spPr>
        <p:txBody>
          <a:bodyPr/>
          <a:lstStyle>
            <a:lvl1pPr>
              <a:defRPr sz="54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idx="4294967295"/>
          </p:nvPr>
        </p:nvSpPr>
        <p:spPr>
          <a:xfrm>
            <a:off x="609441" y="3659295"/>
            <a:ext cx="10969943" cy="784012"/>
          </a:xfrm>
        </p:spPr>
        <p:txBody>
          <a:bodyPr>
            <a:noAutofit/>
          </a:bodyPr>
          <a:lstStyle>
            <a:lvl1pPr marL="0" indent="0" algn="ctr">
              <a:spcAft>
                <a:spcPts val="0"/>
              </a:spcAft>
              <a:buFontTx/>
              <a:buNone/>
              <a:defRPr sz="2133">
                <a:solidFill>
                  <a:schemeClr val="tx2"/>
                </a:solidFill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1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BFBFBF"/>
                </a:solidFill>
                <a:ea typeface="Franklin Gothic Book"/>
              </a:rPr>
              <a:t>Proprietary and Confidential | </a:t>
            </a:r>
            <a:fld id="{5F95715F-BFE7-F94C-A284-27D3289DD745}" type="slidenum">
              <a:rPr lang="en-US" smtClean="0">
                <a:solidFill>
                  <a:srgbClr val="BFBFBF"/>
                </a:solidFill>
                <a:ea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</a:endParaRPr>
          </a:p>
        </p:txBody>
      </p:sp>
      <p:pic>
        <p:nvPicPr>
          <p:cNvPr id="5" name="Picture 4" descr="VSPOpticsGroup_rev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47" y="4719472"/>
            <a:ext cx="1533832" cy="153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5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7760"/>
            <a:ext cx="12188825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idx="4294967295"/>
          </p:nvPr>
        </p:nvSpPr>
        <p:spPr>
          <a:xfrm>
            <a:off x="609441" y="3659295"/>
            <a:ext cx="10969943" cy="784012"/>
          </a:xfrm>
        </p:spPr>
        <p:txBody>
          <a:bodyPr>
            <a:noAutofit/>
          </a:bodyPr>
          <a:lstStyle>
            <a:lvl1pPr marL="0" indent="0" algn="ctr">
              <a:spcAft>
                <a:spcPts val="0"/>
              </a:spcAft>
              <a:buFontTx/>
              <a:buNone/>
              <a:defRPr sz="2133">
                <a:solidFill>
                  <a:schemeClr val="tx2"/>
                </a:solidFill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246" y="5284069"/>
            <a:ext cx="7943506" cy="97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34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805622" y="1788160"/>
            <a:ext cx="0" cy="4050453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346501" y="1788585"/>
            <a:ext cx="7042432" cy="40491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VSPOpticsGroup_rev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4" y="2474451"/>
            <a:ext cx="2048387" cy="204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7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482724"/>
            <a:ext cx="11242675" cy="49339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4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9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1600"/>
            <a:ext cx="1218882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2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1143000"/>
          </a:xfrm>
          <a:solidFill>
            <a:schemeClr val="accent1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9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805622" y="1788160"/>
            <a:ext cx="0" cy="4050453"/>
          </a:xfrm>
          <a:prstGeom prst="line">
            <a:avLst/>
          </a:prstGeom>
          <a:ln w="63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346501" y="1788585"/>
            <a:ext cx="7042432" cy="40491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VSPOpticsGroup_rev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4" y="2474451"/>
            <a:ext cx="2048387" cy="204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1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6F1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8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47A44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53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8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4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482724"/>
            <a:ext cx="11242675" cy="49339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1600"/>
            <a:ext cx="1218882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9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1143000"/>
          </a:xfrm>
          <a:solidFill>
            <a:schemeClr val="accent1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3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Right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6F1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0"/>
          </p:nvPr>
        </p:nvSpPr>
        <p:spPr>
          <a:xfrm>
            <a:off x="466724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1"/>
          </p:nvPr>
        </p:nvSpPr>
        <p:spPr>
          <a:xfrm>
            <a:off x="6316663" y="1474788"/>
            <a:ext cx="5400675" cy="4938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3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47A44"/>
          </a:solidFill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48258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1143000"/>
          </a:xfrm>
          <a:prstGeom prst="rect">
            <a:avLst/>
          </a:prstGeom>
          <a:effectLst/>
        </p:spPr>
        <p:txBody>
          <a:bodyPr vert="horz" lIns="182880" tIns="91440" rIns="182880" bIns="9144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1482726"/>
            <a:ext cx="11242675" cy="4932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5F95715F-BFE7-F94C-A284-27D3289DD745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004651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3" r:id="rId2"/>
    <p:sldLayoutId id="2147483909" r:id="rId3"/>
    <p:sldLayoutId id="2147483896" r:id="rId4"/>
    <p:sldLayoutId id="2147483905" r:id="rId5"/>
    <p:sldLayoutId id="2147483897" r:id="rId6"/>
    <p:sldLayoutId id="2147483915" r:id="rId7"/>
    <p:sldLayoutId id="2147483929" r:id="rId8"/>
    <p:sldLayoutId id="2147483914" r:id="rId9"/>
    <p:sldLayoutId id="2147483930" r:id="rId10"/>
    <p:sldLayoutId id="21474838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609448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4400" kern="1200" cap="all" spc="-50">
          <a:ln>
            <a:solidFill>
              <a:schemeClr val="tx1"/>
            </a:solidFill>
          </a:ln>
          <a:solidFill>
            <a:schemeClr val="tx1"/>
          </a:solidFill>
          <a:effectLst>
            <a:outerShdw blurRad="50800" dist="25400" dir="5880000" algn="tl" rotWithShape="0">
              <a:srgbClr val="000000">
                <a:alpha val="25000"/>
              </a:srgbClr>
            </a:outerShdw>
          </a:effectLst>
          <a:latin typeface="Franklin Gothic Medium"/>
          <a:ea typeface="+mj-ea"/>
          <a:cs typeface="Franklin Gothic Medium"/>
        </a:defRPr>
      </a:lvl1pPr>
    </p:titleStyle>
    <p:bodyStyle>
      <a:lvl1pPr marL="0" indent="0" algn="l" defTabSz="609448" rtl="0" eaLnBrk="1" latinLnBrk="0" hangingPunct="1">
        <a:spcBef>
          <a:spcPts val="1200"/>
        </a:spcBef>
        <a:spcAft>
          <a:spcPts val="0"/>
        </a:spcAft>
        <a:buSzPct val="100000"/>
        <a:buFont typeface="Arial"/>
        <a:buNone/>
        <a:defRPr sz="28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4572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 baseline="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6858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9144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1257300" indent="-3429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9313"/>
            <a:ext cx="121888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2"/>
            <a:ext cx="10969943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 dirty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Proprietary and Confidential | </a:t>
            </a:r>
            <a:fld id="{6C57FC2A-9218-D94C-BC91-9A6D8B910988}" type="slidenum">
              <a:rPr lang="en-US" sz="800" b="0" i="0" smtClean="0">
                <a:solidFill>
                  <a:srgbClr val="BFBFBF"/>
                </a:solidFill>
                <a:latin typeface="Franklin Gothic Book"/>
                <a:ea typeface="Franklin Gothic Book"/>
                <a:cs typeface="Franklin Gothic Book"/>
              </a:rPr>
              <a:t>‹#›</a:t>
            </a:fld>
            <a:endParaRPr lang="en-US" dirty="0">
              <a:solidFill>
                <a:srgbClr val="BFBFBF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5468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898" r:id="rId2"/>
    <p:sldLayoutId id="2147483910" r:id="rId3"/>
    <p:sldLayoutId id="2147483907" r:id="rId4"/>
    <p:sldLayoutId id="2147483927" r:id="rId5"/>
    <p:sldLayoutId id="2147483928" r:id="rId6"/>
    <p:sldLayoutId id="2147483911" r:id="rId7"/>
    <p:sldLayoutId id="2147483931" r:id="rId8"/>
    <p:sldLayoutId id="2147483913" r:id="rId9"/>
    <p:sldLayoutId id="2147483932" r:id="rId10"/>
    <p:sldLayoutId id="21474838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609448" rtl="0" eaLnBrk="1" latinLnBrk="0" hangingPunct="1">
        <a:spcBef>
          <a:spcPct val="0"/>
        </a:spcBef>
        <a:buNone/>
        <a:defRPr sz="4400" kern="1200" cap="all" spc="-50">
          <a:solidFill>
            <a:schemeClr val="tx2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609448" rtl="0" eaLnBrk="1" latinLnBrk="0" hangingPunct="1">
        <a:spcBef>
          <a:spcPts val="1200"/>
        </a:spcBef>
        <a:buSzPct val="100000"/>
        <a:buFont typeface="Arial"/>
        <a:buNone/>
        <a:defRPr sz="2800" kern="1200">
          <a:solidFill>
            <a:srgbClr val="003046"/>
          </a:solidFill>
          <a:latin typeface="Franklin Gothic Book"/>
          <a:ea typeface="+mn-ea"/>
          <a:cs typeface="Franklin Gothic Book"/>
        </a:defRPr>
      </a:lvl1pPr>
      <a:lvl2pPr marL="457200" indent="-228600" algn="l" defTabSz="609448" rtl="0" eaLnBrk="1" latinLnBrk="0" hangingPunct="1">
        <a:spcBef>
          <a:spcPts val="0"/>
        </a:spcBef>
        <a:buFont typeface="Arial"/>
        <a:buChar char="•"/>
        <a:defRPr sz="2400" kern="1200">
          <a:solidFill>
            <a:srgbClr val="003046"/>
          </a:solidFill>
          <a:latin typeface="Franklin Gothic Book"/>
          <a:ea typeface="+mn-ea"/>
          <a:cs typeface="Franklin Gothic Book"/>
        </a:defRPr>
      </a:lvl2pPr>
      <a:lvl3pPr marL="685800" indent="-228600" algn="l" defTabSz="609448" rtl="0" eaLnBrk="1" latinLnBrk="0" hangingPunct="1">
        <a:spcBef>
          <a:spcPts val="0"/>
        </a:spcBef>
        <a:buFont typeface="Arial"/>
        <a:buChar char="•"/>
        <a:defRPr sz="2400" kern="1200">
          <a:solidFill>
            <a:srgbClr val="003046"/>
          </a:solidFill>
          <a:latin typeface="Franklin Gothic Book"/>
          <a:ea typeface="+mn-ea"/>
          <a:cs typeface="Franklin Gothic Book"/>
        </a:defRPr>
      </a:lvl3pPr>
      <a:lvl4pPr marL="914400" indent="-228600" algn="l" defTabSz="609448" rtl="0" eaLnBrk="1" latinLnBrk="0" hangingPunct="1">
        <a:spcBef>
          <a:spcPts val="0"/>
        </a:spcBef>
        <a:buFont typeface="Arial"/>
        <a:buChar char="•"/>
        <a:defRPr sz="2400" kern="1200">
          <a:solidFill>
            <a:srgbClr val="003046"/>
          </a:solidFill>
          <a:latin typeface="Franklin Gothic Book"/>
          <a:ea typeface="+mn-ea"/>
          <a:cs typeface="Franklin Gothic Book"/>
        </a:defRPr>
      </a:lvl4pPr>
      <a:lvl5pPr marL="1143000" indent="-228600" algn="l" defTabSz="609448" rtl="0" eaLnBrk="1" latinLnBrk="0" hangingPunct="1">
        <a:spcBef>
          <a:spcPts val="0"/>
        </a:spcBef>
        <a:buFont typeface="Arial"/>
        <a:buChar char="•"/>
        <a:defRPr sz="2400" kern="1200">
          <a:solidFill>
            <a:srgbClr val="003046"/>
          </a:solidFill>
          <a:latin typeface="Franklin Gothic Book"/>
          <a:ea typeface="+mn-ea"/>
          <a:cs typeface="Franklin Gothic Book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1143000"/>
          </a:xfrm>
          <a:prstGeom prst="rect">
            <a:avLst/>
          </a:prstGeom>
          <a:effectLst/>
        </p:spPr>
        <p:txBody>
          <a:bodyPr vert="horz" lIns="182880" tIns="91440" rIns="182880" bIns="9144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1482726"/>
            <a:ext cx="11242675" cy="4932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8" name="Text Placeholder 5"/>
          <p:cNvSpPr txBox="1">
            <a:spLocks/>
          </p:cNvSpPr>
          <p:nvPr userDrawn="1"/>
        </p:nvSpPr>
        <p:spPr>
          <a:xfrm>
            <a:off x="8659964" y="6560358"/>
            <a:ext cx="3055937" cy="179387"/>
          </a:xfrm>
          <a:prstGeom prst="rect">
            <a:avLst/>
          </a:prstGeom>
        </p:spPr>
        <p:txBody>
          <a:bodyPr/>
          <a:lstStyle>
            <a:lvl1pPr marL="0" indent="0" algn="l" defTabSz="609448" rtl="0" eaLnBrk="1" latinLnBrk="0" hangingPunct="1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None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257300" indent="-342900" algn="l" defTabSz="609448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defRPr sz="8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3351962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609448" rtl="0" eaLnBrk="1" latinLnBrk="0" hangingPunct="1">
              <a:spcBef>
                <a:spcPct val="20000"/>
              </a:spcBef>
              <a:buFont typeface="Arial"/>
              <a:buChar char="•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BFBFBF"/>
                </a:solidFill>
                <a:ea typeface="Franklin Gothic Book"/>
              </a:rPr>
              <a:t>Proprietary and Confidential | </a:t>
            </a:r>
            <a:fld id="{5F95715F-BFE7-F94C-A284-27D3289DD745}" type="slidenum">
              <a:rPr lang="en-US" smtClean="0">
                <a:solidFill>
                  <a:srgbClr val="BFBFBF"/>
                </a:solidFill>
                <a:ea typeface="Franklin Gothic Book"/>
              </a:rPr>
              <a:pPr algn="r"/>
              <a:t>‹#›</a:t>
            </a:fld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2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609448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4400" kern="1200" cap="all" spc="-50">
          <a:ln>
            <a:solidFill>
              <a:schemeClr val="tx1"/>
            </a:solidFill>
          </a:ln>
          <a:solidFill>
            <a:schemeClr val="tx1"/>
          </a:solidFill>
          <a:effectLst>
            <a:outerShdw blurRad="50800" dist="25400" dir="5880000" algn="tl" rotWithShape="0">
              <a:srgbClr val="000000">
                <a:alpha val="25000"/>
              </a:srgbClr>
            </a:outerShdw>
          </a:effectLst>
          <a:latin typeface="Franklin Gothic Medium"/>
          <a:ea typeface="+mj-ea"/>
          <a:cs typeface="Franklin Gothic Medium"/>
        </a:defRPr>
      </a:lvl1pPr>
    </p:titleStyle>
    <p:bodyStyle>
      <a:lvl1pPr marL="0" indent="0" algn="l" defTabSz="609448" rtl="0" eaLnBrk="1" latinLnBrk="0" hangingPunct="1">
        <a:spcBef>
          <a:spcPts val="1200"/>
        </a:spcBef>
        <a:spcAft>
          <a:spcPts val="0"/>
        </a:spcAft>
        <a:buSzPct val="100000"/>
        <a:buFont typeface="Arial"/>
        <a:buNone/>
        <a:defRPr sz="28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4572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 baseline="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6858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914400" indent="-2286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1257300" indent="-342900" algn="l" defTabSz="609448" rtl="0" eaLnBrk="1" latinLnBrk="0" hangingPunct="1">
        <a:spcBef>
          <a:spcPts val="0"/>
        </a:spcBef>
        <a:spcAft>
          <a:spcPts val="0"/>
        </a:spcAft>
        <a:buSzPct val="100000"/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Ways to reactivate your photochromic sales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2905" y="4065841"/>
            <a:ext cx="5339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Carole Bratteig, LDO, ABO, NCLEC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47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How Do They Work?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Photochromic Dye Molecules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“Activate” (Darken)  when exposed to UV 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HEV Activation (Some car activation but also in other inside environments)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Variable Polarization (UV only- must be fully dark to be effective)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“De-Activate” (Clear up) when UV is removed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Also when IR (heat) is introduced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Blue Light Filtration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Filters HEV 400-500nm range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More-so when dark but even in clear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Environmental Variables</a:t>
            </a:r>
          </a:p>
        </p:txBody>
      </p:sp>
    </p:spTree>
    <p:extLst>
      <p:ext uri="{BB962C8B-B14F-4D97-AF65-F5344CB8AC3E}">
        <p14:creationId xmlns:p14="http://schemas.microsoft.com/office/powerpoint/2010/main" val="285749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Variables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5"/>
          <a:stretch/>
        </p:blipFill>
        <p:spPr bwMode="auto">
          <a:xfrm>
            <a:off x="3998795" y="2874359"/>
            <a:ext cx="3343702" cy="162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0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8406921"/>
              </p:ext>
            </p:extLst>
          </p:nvPr>
        </p:nvGraphicFramePr>
        <p:xfrm>
          <a:off x="1447800" y="228600"/>
          <a:ext cx="9124949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AutoShape 2" descr="Image result for sunsyn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Patient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the stage for success!</a:t>
            </a:r>
          </a:p>
          <a:p>
            <a:endParaRPr lang="en-US" sz="900" dirty="0" smtClean="0"/>
          </a:p>
          <a:p>
            <a:r>
              <a:rPr lang="en-US" dirty="0" smtClean="0"/>
              <a:t>Darkness, clarity and changeability are all affected by SO many factors</a:t>
            </a:r>
          </a:p>
          <a:p>
            <a:r>
              <a:rPr lang="en-US" dirty="0" smtClean="0"/>
              <a:t>	We don’t live in a laboratory- be sure to inform and help your patient “imagine” how the 	changes in performance will work.</a:t>
            </a:r>
          </a:p>
          <a:p>
            <a:endParaRPr lang="en-US" dirty="0" smtClean="0"/>
          </a:p>
          <a:p>
            <a:r>
              <a:rPr lang="en-US" dirty="0" smtClean="0"/>
              <a:t>Most purchases are UV activated photochromics – Gray or Brown</a:t>
            </a:r>
          </a:p>
          <a:p>
            <a:endParaRPr lang="en-US" sz="900" dirty="0"/>
          </a:p>
          <a:p>
            <a:endParaRPr lang="en-US" sz="900" dirty="0"/>
          </a:p>
          <a:p>
            <a:r>
              <a:rPr lang="en-US" dirty="0" smtClean="0"/>
              <a:t>Always remember that YOUR recommendations are what your patients are listening for.         Be positive. Be confident. </a:t>
            </a:r>
          </a:p>
          <a:p>
            <a:endParaRPr lang="en-US" dirty="0"/>
          </a:p>
          <a:p>
            <a:r>
              <a:rPr lang="en-US" dirty="0" smtClean="0"/>
              <a:t>Try it!  You have a guarantee to back you up. Pass it along!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SUNSYNC</a:t>
            </a:r>
            <a:r>
              <a:rPr lang="en-US" baseline="30000" dirty="0" smtClean="0">
                <a:solidFill>
                  <a:srgbClr val="FFFFFF"/>
                </a:solidFill>
              </a:rPr>
              <a:t>®</a:t>
            </a:r>
            <a:r>
              <a:rPr lang="en-US" dirty="0" smtClean="0">
                <a:solidFill>
                  <a:srgbClr val="FFFFFF"/>
                </a:solidFill>
              </a:rPr>
              <a:t> Guarantee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4663" y="1590843"/>
            <a:ext cx="11242675" cy="3202137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TRY </a:t>
            </a:r>
            <a:r>
              <a:rPr lang="en-US" b="1" u="sng" dirty="0" smtClean="0"/>
              <a:t>SUNSYNC </a:t>
            </a:r>
            <a:r>
              <a:rPr lang="en-US" b="1" u="sng" dirty="0"/>
              <a:t>LIGHT-REACTIVE LENSES </a:t>
            </a:r>
            <a:r>
              <a:rPr lang="en-US" b="1" i="1" u="sng" dirty="0"/>
              <a:t>RISK-FREE</a:t>
            </a:r>
            <a:r>
              <a:rPr lang="en-US" b="1" u="sng" dirty="0"/>
              <a:t> FOR A YEAR!</a:t>
            </a:r>
          </a:p>
          <a:p>
            <a:r>
              <a:rPr lang="en-US" dirty="0">
                <a:solidFill>
                  <a:srgbClr val="002060"/>
                </a:solidFill>
              </a:rPr>
              <a:t>As a VSP member, your </a:t>
            </a:r>
            <a:r>
              <a:rPr lang="en-US" dirty="0" err="1">
                <a:solidFill>
                  <a:srgbClr val="002060"/>
                </a:solidFill>
              </a:rPr>
              <a:t>SunSync</a:t>
            </a:r>
            <a:r>
              <a:rPr lang="en-US" dirty="0">
                <a:solidFill>
                  <a:srgbClr val="002060"/>
                </a:solidFill>
              </a:rPr>
              <a:t> Light-Reactive Lenses are backed by a </a:t>
            </a:r>
            <a:r>
              <a:rPr lang="en-US" b="1" dirty="0">
                <a:solidFill>
                  <a:srgbClr val="002060"/>
                </a:solidFill>
              </a:rPr>
              <a:t>one-year, 100% satisfaction guarantee</a:t>
            </a:r>
            <a:r>
              <a:rPr lang="en-US" dirty="0">
                <a:solidFill>
                  <a:srgbClr val="002060"/>
                </a:solidFill>
              </a:rPr>
              <a:t>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If </a:t>
            </a:r>
            <a:r>
              <a:rPr lang="en-US" dirty="0" smtClean="0">
                <a:solidFill>
                  <a:srgbClr val="002060"/>
                </a:solidFill>
              </a:rPr>
              <a:t>not </a:t>
            </a:r>
            <a:r>
              <a:rPr lang="en-US" dirty="0">
                <a:solidFill>
                  <a:srgbClr val="002060"/>
                </a:solidFill>
              </a:rPr>
              <a:t>completely satisfied, simply return them and VSP will refund the cost and replace them with clear, prescription lenses free of charge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26" name="Picture 2" descr="C:\Users\paulja\Documents\Sunsync\Images\Logos\SunSync_Descriptor_4cp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560" y="5694139"/>
            <a:ext cx="1984374" cy="68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632960"/>
            <a:ext cx="841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Note:</a:t>
            </a:r>
          </a:p>
          <a:p>
            <a:r>
              <a:rPr lang="en-US" sz="2000" i="1" dirty="0">
                <a:latin typeface="+mn-lt"/>
              </a:rPr>
              <a:t>The VSP provider retains the fee originally paid for dispensing </a:t>
            </a:r>
            <a:r>
              <a:rPr lang="en-US" sz="2000" i="1" dirty="0" err="1">
                <a:latin typeface="+mn-lt"/>
              </a:rPr>
              <a:t>SunSync</a:t>
            </a:r>
            <a:r>
              <a:rPr lang="en-US" sz="2000" i="1" dirty="0">
                <a:latin typeface="+mn-lt"/>
              </a:rPr>
              <a:t> lenses, and the lab and VSP doctor receive their usual reimbursement for the lens enhancements dispensed for the replacement lenses</a:t>
            </a:r>
            <a:r>
              <a:rPr lang="en-US" sz="2000" i="1" dirty="0" smtClean="0">
                <a:latin typeface="+mn-lt"/>
              </a:rPr>
              <a:t>.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9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323889"/>
            <a:ext cx="2105628" cy="185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 “bundle” of benefits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Light Reactive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6D22"/>
                </a:solidFill>
              </a:rPr>
              <a:t>Multifunctional/Intuitive</a:t>
            </a:r>
          </a:p>
          <a:p>
            <a:r>
              <a:rPr lang="en-US" dirty="0">
                <a:solidFill>
                  <a:srgbClr val="002060"/>
                </a:solidFill>
              </a:rPr>
              <a:t>Comfort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6D22"/>
                </a:solidFill>
              </a:rPr>
              <a:t>Variable conditions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UV and Blue Light Defense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6D22"/>
                </a:solidFill>
              </a:rPr>
              <a:t>100% UV protection</a:t>
            </a:r>
            <a:endParaRPr lang="en-US" dirty="0">
              <a:solidFill>
                <a:srgbClr val="FF6D22"/>
              </a:solidFill>
            </a:endParaRPr>
          </a:p>
          <a:p>
            <a:r>
              <a:rPr lang="en-US" dirty="0">
                <a:solidFill>
                  <a:srgbClr val="FF6D22"/>
                </a:solidFill>
              </a:rPr>
              <a:t>	</a:t>
            </a:r>
            <a:r>
              <a:rPr lang="en-US" dirty="0" smtClean="0">
                <a:solidFill>
                  <a:srgbClr val="FF6D22"/>
                </a:solidFill>
              </a:rPr>
              <a:t>Targeted blue light filtration </a:t>
            </a:r>
            <a:endParaRPr lang="en-US" dirty="0">
              <a:solidFill>
                <a:srgbClr val="FF6D22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Automatic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6D22"/>
                </a:solidFill>
              </a:rPr>
              <a:t>Nothing for you to do</a:t>
            </a:r>
          </a:p>
          <a:p>
            <a:endParaRPr lang="en-US" dirty="0">
              <a:solidFill>
                <a:srgbClr val="FF6D2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60736" y="1474788"/>
            <a:ext cx="5400675" cy="4938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Hard Coated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6D22"/>
                </a:solidFill>
              </a:rPr>
              <a:t>Durable</a:t>
            </a:r>
          </a:p>
          <a:p>
            <a:r>
              <a:rPr lang="en-US" dirty="0">
                <a:solidFill>
                  <a:srgbClr val="002060"/>
                </a:solidFill>
              </a:rPr>
              <a:t>AR Compatible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6D22"/>
                </a:solidFill>
              </a:rPr>
              <a:t>Attractive and easy to clean </a:t>
            </a:r>
          </a:p>
          <a:p>
            <a:r>
              <a:rPr lang="en-US" dirty="0">
                <a:solidFill>
                  <a:srgbClr val="002060"/>
                </a:solidFill>
              </a:rPr>
              <a:t>Virtually unlimited Rx- lens designs</a:t>
            </a:r>
          </a:p>
          <a:p>
            <a:r>
              <a:rPr lang="en-US" dirty="0">
                <a:solidFill>
                  <a:srgbClr val="FF6D22"/>
                </a:solidFill>
              </a:rPr>
              <a:t>	For everyone</a:t>
            </a:r>
          </a:p>
          <a:p>
            <a:r>
              <a:rPr lang="en-US" dirty="0">
                <a:solidFill>
                  <a:srgbClr val="002060"/>
                </a:solidFill>
              </a:rPr>
              <a:t>Long lasting performance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6D22"/>
                </a:solidFill>
              </a:rPr>
              <a:t>Lasts until your next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 in-office training with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dirty="0" err="1" smtClean="0"/>
              <a:t>vsp</a:t>
            </a:r>
            <a:r>
              <a:rPr lang="en-US" dirty="0" smtClean="0"/>
              <a:t> optics group</a:t>
            </a:r>
            <a:r>
              <a:rPr lang="en-US" dirty="0" smtClean="0"/>
              <a:t> </a:t>
            </a:r>
            <a:r>
              <a:rPr lang="en-US" dirty="0" smtClean="0"/>
              <a:t>representative</a:t>
            </a:r>
            <a:endParaRPr lang="en-US" dirty="0"/>
          </a:p>
        </p:txBody>
      </p:sp>
      <p:pic>
        <p:nvPicPr>
          <p:cNvPr id="5" name="Picture 2" descr="C:\Users\paulja\Documents\VSP-Optics-Group\Images\Logos\VSPOpticsGroup_rev-0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231" y="4752868"/>
            <a:ext cx="1712227" cy="161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0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/>
          <a:p>
            <a:r>
              <a:rPr lang="en-US" dirty="0">
                <a:ln>
                  <a:noFill/>
                </a:ln>
              </a:rPr>
              <a:t>thank </a:t>
            </a:r>
            <a:r>
              <a:rPr lang="en-US" dirty="0" smtClean="0">
                <a:ln>
                  <a:noFill/>
                </a:ln>
              </a:rPr>
              <a:t>you</a:t>
            </a:r>
            <a:endParaRPr lang="en-US" sz="4000" cap="none" dirty="0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68785"/>
            <a:ext cx="9080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Franklin Gothic Book"/>
              </a:rPr>
              <a:t>©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2017 </a:t>
            </a:r>
            <a:r>
              <a:rPr lang="en-US" sz="800" dirty="0">
                <a:solidFill>
                  <a:schemeClr val="tx2"/>
                </a:solidFill>
                <a:latin typeface="Franklin Gothic Book"/>
              </a:rPr>
              <a:t>Vision Service Plan. All rights reserved.</a:t>
            </a:r>
          </a:p>
          <a:p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VSP and </a:t>
            </a:r>
            <a:r>
              <a:rPr lang="en-US" sz="800" dirty="0" err="1" smtClean="0">
                <a:solidFill>
                  <a:schemeClr val="tx2"/>
                </a:solidFill>
                <a:latin typeface="Franklin Gothic Book"/>
              </a:rPr>
              <a:t>otto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 are registered trademarks of Vision Service Plan. Unity and </a:t>
            </a:r>
            <a:r>
              <a:rPr lang="en-US" sz="800" dirty="0" err="1" smtClean="0">
                <a:solidFill>
                  <a:schemeClr val="tx2"/>
                </a:solidFill>
                <a:latin typeface="Franklin Gothic Book"/>
              </a:rPr>
              <a:t>SunSync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 are registered </a:t>
            </a:r>
            <a:r>
              <a:rPr lang="en-US" sz="800" dirty="0">
                <a:solidFill>
                  <a:schemeClr val="tx2"/>
                </a:solidFill>
                <a:latin typeface="Franklin Gothic Book"/>
              </a:rPr>
              <a:t>trademarks, and </a:t>
            </a:r>
            <a:r>
              <a:rPr lang="en-US" sz="800" dirty="0" err="1">
                <a:solidFill>
                  <a:schemeClr val="tx2"/>
                </a:solidFill>
                <a:latin typeface="Franklin Gothic Book"/>
              </a:rPr>
              <a:t>TechShield</a:t>
            </a:r>
            <a:r>
              <a:rPr lang="en-US" sz="800" dirty="0">
                <a:solidFill>
                  <a:schemeClr val="tx2"/>
                </a:solidFill>
                <a:latin typeface="Franklin Gothic Book"/>
              </a:rPr>
              <a:t> is a 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trademark of Plexus </a:t>
            </a:r>
            <a:r>
              <a:rPr lang="en-US" sz="800" dirty="0" err="1" smtClean="0">
                <a:solidFill>
                  <a:schemeClr val="tx2"/>
                </a:solidFill>
                <a:latin typeface="Franklin Gothic Book"/>
              </a:rPr>
              <a:t>Optix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, Inc. </a:t>
            </a:r>
            <a:r>
              <a:rPr lang="en-US" sz="800" dirty="0" err="1" smtClean="0">
                <a:solidFill>
                  <a:schemeClr val="tx2"/>
                </a:solidFill>
                <a:latin typeface="Franklin Gothic Book"/>
              </a:rPr>
              <a:t>VSPOne</a:t>
            </a:r>
            <a:r>
              <a:rPr lang="en-US" sz="800" dirty="0" smtClean="0">
                <a:solidFill>
                  <a:schemeClr val="tx2"/>
                </a:solidFill>
                <a:latin typeface="Franklin Gothic Book"/>
              </a:rPr>
              <a:t> is a registered trademark of VSP Labs, Inc. All other brands or marks are the </a:t>
            </a:r>
            <a:r>
              <a:rPr lang="en-US" sz="800" dirty="0">
                <a:solidFill>
                  <a:schemeClr val="tx2"/>
                </a:solidFill>
                <a:latin typeface="Franklin Gothic Book"/>
              </a:rPr>
              <a:t>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34024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46500" y="1529278"/>
            <a:ext cx="7404221" cy="484422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Photochromic lenses: Consumers vs ECPs	                  </a:t>
            </a:r>
            <a:r>
              <a:rPr lang="en-US" sz="2400" i="1" dirty="0" smtClean="0">
                <a:solidFill>
                  <a:srgbClr val="FF6D22"/>
                </a:solidFill>
              </a:rPr>
              <a:t>Top 3 reasons patients want them- 3 words to use</a:t>
            </a:r>
            <a:endParaRPr lang="en-US" sz="2400" i="1" dirty="0" smtClean="0">
              <a:solidFill>
                <a:srgbClr val="FF6D22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Professional biases and negative views                                             </a:t>
            </a:r>
            <a:r>
              <a:rPr lang="en-US" sz="2400" i="1" dirty="0" smtClean="0">
                <a:solidFill>
                  <a:srgbClr val="FF6D22"/>
                </a:solidFill>
              </a:rPr>
              <a:t>Your biases/opinions hurt or HELP sales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do they </a:t>
            </a:r>
            <a:r>
              <a:rPr lang="en-US" sz="2400" dirty="0" smtClean="0"/>
              <a:t>work?                                    </a:t>
            </a:r>
            <a:r>
              <a:rPr lang="en-US" sz="2400" i="1" dirty="0">
                <a:solidFill>
                  <a:srgbClr val="FF6D22"/>
                </a:solidFill>
              </a:rPr>
              <a:t>Communicate </a:t>
            </a:r>
            <a:r>
              <a:rPr lang="en-US" sz="2400" i="1" dirty="0" smtClean="0">
                <a:solidFill>
                  <a:srgbClr val="FF6D22"/>
                </a:solidFill>
              </a:rPr>
              <a:t>correctly</a:t>
            </a:r>
            <a:endParaRPr lang="en-US" sz="2400" i="1" dirty="0">
              <a:solidFill>
                <a:srgbClr val="FF6D2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Patient expectations                                                     </a:t>
            </a:r>
            <a:r>
              <a:rPr lang="en-US" sz="2400" i="1" dirty="0" smtClean="0">
                <a:solidFill>
                  <a:srgbClr val="FF6D22"/>
                </a:solidFill>
              </a:rPr>
              <a:t>Create the right 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 </a:t>
            </a:r>
            <a:r>
              <a:rPr lang="en-US" sz="2400" dirty="0" smtClean="0"/>
              <a:t>More than just a clever color changing lens                                      </a:t>
            </a:r>
            <a:r>
              <a:rPr lang="en-US" sz="2400" i="1" dirty="0" smtClean="0">
                <a:solidFill>
                  <a:srgbClr val="FF6D22"/>
                </a:solidFill>
              </a:rPr>
              <a:t>A “bundle” </a:t>
            </a:r>
            <a:r>
              <a:rPr lang="en-US" sz="2400" i="1" dirty="0">
                <a:solidFill>
                  <a:srgbClr val="FF6D22"/>
                </a:solidFill>
              </a:rPr>
              <a:t>of benefits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Photochromics: Patients VS ECPs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6D22"/>
                </a:solidFill>
              </a:rPr>
              <a:t>Patients Say: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Great idea! It will be like getting 2 pairs in 1!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I want them DARK - like sunglasses.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I want them to be clear indoors …and change fast.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b="1" dirty="0" smtClean="0">
                <a:solidFill>
                  <a:srgbClr val="FF6D22"/>
                </a:solidFill>
              </a:rPr>
              <a:t>Eye Care </a:t>
            </a:r>
            <a:r>
              <a:rPr lang="en-US" b="1" dirty="0">
                <a:solidFill>
                  <a:srgbClr val="FF6D22"/>
                </a:solidFill>
              </a:rPr>
              <a:t>Professionals Think: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Dang- there goes my 2nd pair sale.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If you want them dark- I’ll make them DARK- where’s the dye pot?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Of course- I’ll just add AR and then they’ll be super clear.</a:t>
            </a:r>
          </a:p>
        </p:txBody>
      </p:sp>
    </p:spTree>
    <p:extLst>
      <p:ext uri="{BB962C8B-B14F-4D97-AF65-F5344CB8AC3E}">
        <p14:creationId xmlns:p14="http://schemas.microsoft.com/office/powerpoint/2010/main" val="13612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words to use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11137481"/>
              </p:ext>
            </p:extLst>
          </p:nvPr>
        </p:nvGraphicFramePr>
        <p:xfrm>
          <a:off x="1528548" y="1310185"/>
          <a:ext cx="9689911" cy="53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42746" y="3105343"/>
            <a:ext cx="5517932" cy="1023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53105" y="1515137"/>
            <a:ext cx="5297213" cy="97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2746" y="4903076"/>
            <a:ext cx="8024647" cy="97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use: Wants a 2 for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500" b="1" dirty="0" smtClean="0">
                <a:solidFill>
                  <a:srgbClr val="FF6D22"/>
                </a:solidFill>
              </a:rPr>
              <a:t>“I’ll take them!  Then I won’t need sunglasses!”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YES</a:t>
            </a:r>
            <a:r>
              <a:rPr lang="en-US" dirty="0" smtClean="0"/>
              <a:t>. It’s true, for many activities, you’ll find these are dark enough to forego switching to your sunglasses. When do you wear your sunglasses now?”</a:t>
            </a:r>
          </a:p>
          <a:p>
            <a:r>
              <a:rPr lang="en-US" dirty="0" smtClean="0"/>
              <a:t>“Since you are used to wearing polarized lenses, you should still consider getting an updated pair </a:t>
            </a:r>
            <a:r>
              <a:rPr lang="en-US" dirty="0" smtClean="0">
                <a:solidFill>
                  <a:srgbClr val="FF6D22"/>
                </a:solidFill>
              </a:rPr>
              <a:t>BECAUSE</a:t>
            </a:r>
            <a:r>
              <a:rPr lang="en-US" dirty="0" smtClean="0"/>
              <a:t> you will miss them when commuting home into the sun- and when you spend a lot of time outside in the sunlight, nothing beats polarized!.”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IMAGINE</a:t>
            </a:r>
            <a:r>
              <a:rPr lang="en-US" dirty="0" smtClean="0"/>
              <a:t> having an everyday pair of eyewear that adjusts automatically all day, AND a pair of polarized lenses for those times when the sun and glare are intense. You’ll be pretty much ready for anything. 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2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use: wants Darkness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rgbClr val="FF6D22"/>
                </a:solidFill>
              </a:rPr>
              <a:t>“I want the darkest ones you’ve got.”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YES</a:t>
            </a:r>
            <a:r>
              <a:rPr lang="en-US" dirty="0" smtClean="0"/>
              <a:t>!  When there is </a:t>
            </a:r>
            <a:r>
              <a:rPr lang="en-US" u="sng" dirty="0" smtClean="0"/>
              <a:t>a lot </a:t>
            </a:r>
            <a:r>
              <a:rPr lang="en-US" dirty="0" smtClean="0"/>
              <a:t>of bright sunlight – these lenses will get VERY dark. And they’ll be their darkest when you’re in the sun for a while.”</a:t>
            </a:r>
          </a:p>
          <a:p>
            <a:r>
              <a:rPr lang="en-US" dirty="0" smtClean="0"/>
              <a:t>“When there is less sunlight actually striking the lenses, they will lighten up a bit </a:t>
            </a:r>
            <a:r>
              <a:rPr lang="en-US" dirty="0" smtClean="0">
                <a:solidFill>
                  <a:srgbClr val="FF6D22"/>
                </a:solidFill>
              </a:rPr>
              <a:t>BECAUSE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you’ll need a little more light to see as the sun goes down or when in the shade.”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IMAGINE</a:t>
            </a:r>
            <a:r>
              <a:rPr lang="en-US" dirty="0" smtClean="0"/>
              <a:t> – these lenses will darken and lighten automatically throughout your morning, afternoon and night, while you’re inside and outside-  adjusting to the changes in lighting as you go- and you don’t even have to think about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3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use: Wants Clarity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>
                <a:solidFill>
                  <a:srgbClr val="FF6D22"/>
                </a:solidFill>
              </a:rPr>
              <a:t>“I like these, but are they clear indoors?”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YES</a:t>
            </a:r>
            <a:r>
              <a:rPr lang="en-US" dirty="0" smtClean="0"/>
              <a:t>!  They are clear indoors. And when they’re dark- will begin to lighten very quickly-as soon as you are away from direct sunlight.”</a:t>
            </a:r>
          </a:p>
          <a:p>
            <a:r>
              <a:rPr lang="en-US" dirty="0" smtClean="0"/>
              <a:t>“If your lenses are fully activated and super dark, it may take a bit longer for them to clear up </a:t>
            </a:r>
            <a:r>
              <a:rPr lang="en-US" dirty="0" smtClean="0">
                <a:solidFill>
                  <a:srgbClr val="FF6D22"/>
                </a:solidFill>
              </a:rPr>
              <a:t>BECAUSE </a:t>
            </a:r>
            <a:r>
              <a:rPr lang="en-US" dirty="0" smtClean="0"/>
              <a:t>they have a longer way to go to their clear state.”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6D22"/>
                </a:solidFill>
              </a:rPr>
              <a:t>IMAGINE </a:t>
            </a:r>
            <a:r>
              <a:rPr lang="en-US" dirty="0" smtClean="0"/>
              <a:t>– you are walking to the mailbox and the lenses darken on the way- but after you put the mail in the box, you come back inside soon after. Since they didn’t get </a:t>
            </a:r>
            <a:r>
              <a:rPr lang="en-US" i="1" dirty="0" smtClean="0"/>
              <a:t>fully</a:t>
            </a:r>
            <a:r>
              <a:rPr lang="en-US" dirty="0" smtClean="0"/>
              <a:t> dark in that short time, they will clear up fast.”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4516" y="2184558"/>
            <a:ext cx="920841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 smtClean="0">
                <a:ln w="12700">
                  <a:noFill/>
                  <a:prstDash val="solid"/>
                </a:ln>
                <a:solidFill>
                  <a:srgbClr val="FF6D22"/>
                </a:solidFill>
                <a:latin typeface="+mj-lt"/>
              </a:rPr>
              <a:t>You are incredibly powerful</a:t>
            </a:r>
          </a:p>
          <a:p>
            <a:pPr algn="ctr"/>
            <a:r>
              <a:rPr lang="en-US" sz="6000" dirty="0">
                <a:ln w="12700">
                  <a:noFill/>
                  <a:prstDash val="solid"/>
                </a:ln>
                <a:solidFill>
                  <a:srgbClr val="FF6D22"/>
                </a:solidFill>
                <a:latin typeface="+mj-lt"/>
              </a:rPr>
              <a:t>p</a:t>
            </a:r>
            <a:r>
              <a:rPr lang="en-US" sz="6000" dirty="0" smtClean="0">
                <a:ln w="12700">
                  <a:noFill/>
                  <a:prstDash val="solid"/>
                </a:ln>
                <a:solidFill>
                  <a:srgbClr val="FF6D22"/>
                </a:solidFill>
                <a:latin typeface="+mj-lt"/>
              </a:rPr>
              <a:t>rovided you know how </a:t>
            </a:r>
          </a:p>
          <a:p>
            <a:pPr algn="ctr"/>
            <a:r>
              <a:rPr lang="en-US" sz="6000" dirty="0" smtClean="0">
                <a:ln w="12700">
                  <a:noFill/>
                  <a:prstDash val="solid"/>
                </a:ln>
                <a:solidFill>
                  <a:srgbClr val="FF6D22"/>
                </a:solidFill>
                <a:latin typeface="+mj-lt"/>
              </a:rPr>
              <a:t>incredibly powerful you are.</a:t>
            </a:r>
            <a:endParaRPr lang="en-US" sz="6000" cap="none" spc="0" dirty="0">
              <a:ln w="12700">
                <a:noFill/>
                <a:prstDash val="solid"/>
              </a:ln>
              <a:solidFill>
                <a:srgbClr val="FF6D2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5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ECP Sales Prevention!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46387" y="1652801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4628" y="1909777"/>
            <a:ext cx="23017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They aren’t dark enough for me in the summer.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64628" y="3803359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2869" y="4052432"/>
            <a:ext cx="23017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I find them to be too dark inside for my taste.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614042" y="1652800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32282" y="1887102"/>
            <a:ext cx="230176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They aren’t perfectly clear and made me look funny in my wedding photos.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732282" y="3841866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09644" y="4076169"/>
            <a:ext cx="21835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I wear gray.</a:t>
            </a:r>
            <a:b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I hate brown. </a:t>
            </a:r>
            <a:b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You should too. 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8918029" y="1652799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36269" y="1979434"/>
            <a:ext cx="242000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So what? Clear poly lenses block UV too- and they’re cheaper.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8918029" y="3751265"/>
            <a:ext cx="2538248" cy="1668937"/>
          </a:xfrm>
          <a:prstGeom prst="wedgeRoundRectCallout">
            <a:avLst>
              <a:gd name="adj1" fmla="val -74870"/>
              <a:gd name="adj2" fmla="val 73836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036270" y="3867766"/>
            <a:ext cx="230176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</a:rPr>
              <a:t>I notice some residual color when I put them on white paper.</a:t>
            </a:r>
          </a:p>
        </p:txBody>
      </p:sp>
    </p:spTree>
    <p:extLst>
      <p:ext uri="{BB962C8B-B14F-4D97-AF65-F5344CB8AC3E}">
        <p14:creationId xmlns:p14="http://schemas.microsoft.com/office/powerpoint/2010/main" val="128249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VSP Dark">
  <a:themeElements>
    <a:clrScheme name="VSP Global 2">
      <a:dk1>
        <a:srgbClr val="003046"/>
      </a:dk1>
      <a:lt1>
        <a:srgbClr val="FFFFFF"/>
      </a:lt1>
      <a:dk2>
        <a:srgbClr val="003046"/>
      </a:dk2>
      <a:lt2>
        <a:srgbClr val="FFFFFF"/>
      </a:lt2>
      <a:accent1>
        <a:srgbClr val="00B6F1"/>
      </a:accent1>
      <a:accent2>
        <a:srgbClr val="9FCC3B"/>
      </a:accent2>
      <a:accent3>
        <a:srgbClr val="F47A44"/>
      </a:accent3>
      <a:accent4>
        <a:srgbClr val="006EB3"/>
      </a:accent4>
      <a:accent5>
        <a:srgbClr val="CE202A"/>
      </a:accent5>
      <a:accent6>
        <a:srgbClr val="593160"/>
      </a:accent6>
      <a:hlink>
        <a:srgbClr val="01B5F1"/>
      </a:hlink>
      <a:folHlink>
        <a:srgbClr val="01B5F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VSP Light">
  <a:themeElements>
    <a:clrScheme name="VSP Optics">
      <a:dk1>
        <a:srgbClr val="003046"/>
      </a:dk1>
      <a:lt1>
        <a:srgbClr val="FFFFFF"/>
      </a:lt1>
      <a:dk2>
        <a:srgbClr val="003046"/>
      </a:dk2>
      <a:lt2>
        <a:srgbClr val="FFFFFF"/>
      </a:lt2>
      <a:accent1>
        <a:srgbClr val="FF6D22"/>
      </a:accent1>
      <a:accent2>
        <a:srgbClr val="00B6F1"/>
      </a:accent2>
      <a:accent3>
        <a:srgbClr val="003046"/>
      </a:accent3>
      <a:accent4>
        <a:srgbClr val="616365"/>
      </a:accent4>
      <a:accent5>
        <a:srgbClr val="7AB800"/>
      </a:accent5>
      <a:accent6>
        <a:srgbClr val="693A77"/>
      </a:accent6>
      <a:hlink>
        <a:srgbClr val="01B5F1"/>
      </a:hlink>
      <a:folHlink>
        <a:srgbClr val="01B5F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VSP Dark">
  <a:themeElements>
    <a:clrScheme name="VSP Global 2">
      <a:dk1>
        <a:srgbClr val="003046"/>
      </a:dk1>
      <a:lt1>
        <a:srgbClr val="FFFFFF"/>
      </a:lt1>
      <a:dk2>
        <a:srgbClr val="003046"/>
      </a:dk2>
      <a:lt2>
        <a:srgbClr val="FFFFFF"/>
      </a:lt2>
      <a:accent1>
        <a:srgbClr val="00B6F1"/>
      </a:accent1>
      <a:accent2>
        <a:srgbClr val="9FCC3B"/>
      </a:accent2>
      <a:accent3>
        <a:srgbClr val="F47A44"/>
      </a:accent3>
      <a:accent4>
        <a:srgbClr val="006EB3"/>
      </a:accent4>
      <a:accent5>
        <a:srgbClr val="CE202A"/>
      </a:accent5>
      <a:accent6>
        <a:srgbClr val="593160"/>
      </a:accent6>
      <a:hlink>
        <a:srgbClr val="01B5F1"/>
      </a:hlink>
      <a:folHlink>
        <a:srgbClr val="01B5F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45f58e8-17bd-49b6-8f60-2d158abd43bb">GLOBALVIEW-84-657</_dlc_DocId>
    <_dlc_DocIdUrl xmlns="345f58e8-17bd-49b6-8f60-2d158abd43bb">
      <Url>https://visionserviceplan.sharepoint.com/en/company/brandsource/_layouts/15/DocIdRedir.aspx?ID=GLOBALVIEW-84-657</Url>
      <Description>GLOBALVIEW-84-657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647EA335B924F8567C454B8F2D8A2" ma:contentTypeVersion="4" ma:contentTypeDescription="Create a new document." ma:contentTypeScope="" ma:versionID="aae304706509a7094944556a5567bf4d">
  <xsd:schema xmlns:xsd="http://www.w3.org/2001/XMLSchema" xmlns:xs="http://www.w3.org/2001/XMLSchema" xmlns:p="http://schemas.microsoft.com/office/2006/metadata/properties" xmlns:ns1="http://schemas.microsoft.com/sharepoint/v3" xmlns:ns2="345f58e8-17bd-49b6-8f60-2d158abd43bb" xmlns:ns3="ef8174a7-5204-49fa-be3f-2291a0599744" xmlns:ns4="1a0ed3ed-0d32-42e1-97a8-c8a5559436b8" targetNamespace="http://schemas.microsoft.com/office/2006/metadata/properties" ma:root="true" ma:fieldsID="b3c7342a0b99d5c20761b099e955c670" ns1:_="" ns2:_="" ns3:_="" ns4:_="">
    <xsd:import namespace="http://schemas.microsoft.com/sharepoint/v3"/>
    <xsd:import namespace="345f58e8-17bd-49b6-8f60-2d158abd43bb"/>
    <xsd:import namespace="ef8174a7-5204-49fa-be3f-2291a0599744"/>
    <xsd:import namespace="1a0ed3ed-0d32-42e1-97a8-c8a5559436b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f58e8-17bd-49b6-8f60-2d158abd43b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174a7-5204-49fa-be3f-2291a0599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ed3ed-0d32-42e1-97a8-c8a5559436b8" elementFormDefault="qualified">
    <xsd:import namespace="http://schemas.microsoft.com/office/2006/documentManagement/types"/>
    <xsd:import namespace="http://schemas.microsoft.com/office/infopath/2007/PartnerControls"/>
    <xsd:element name="SharingHintHash" ma:index="14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C9B08C-4C56-4EA3-8075-D17DE92B89AE}">
  <ds:schemaRefs>
    <ds:schemaRef ds:uri="http://purl.org/dc/terms/"/>
    <ds:schemaRef ds:uri="ef8174a7-5204-49fa-be3f-2291a0599744"/>
    <ds:schemaRef ds:uri="http://purl.org/dc/dcmitype/"/>
    <ds:schemaRef ds:uri="1a0ed3ed-0d32-42e1-97a8-c8a5559436b8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45f58e8-17bd-49b6-8f60-2d158abd43b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3FE5E1-1FD9-4C53-9386-6A5AFA3392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576AA-C89E-4FF5-8C16-FCC608DE4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EC143C3-82ED-4F9E-BC8D-3208CE2E9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5f58e8-17bd-49b6-8f60-2d158abd43bb"/>
    <ds:schemaRef ds:uri="ef8174a7-5204-49fa-be3f-2291a0599744"/>
    <ds:schemaRef ds:uri="1a0ed3ed-0d32-42e1-97a8-c8a5559436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11438</TotalTime>
  <Words>1011</Words>
  <Application>Microsoft Office PowerPoint</Application>
  <PresentationFormat>Custom</PresentationFormat>
  <Paragraphs>137</Paragraphs>
  <Slides>17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VSP Dark</vt:lpstr>
      <vt:lpstr>VSP Light</vt:lpstr>
      <vt:lpstr>1_VSP Dark</vt:lpstr>
      <vt:lpstr>5 Ways to reactivate your photochromic sales</vt:lpstr>
      <vt:lpstr>AGENDA</vt:lpstr>
      <vt:lpstr>Photochromics: Patients VS ECPs </vt:lpstr>
      <vt:lpstr>3 words to use</vt:lpstr>
      <vt:lpstr>Words to use: Wants a 2 for 1</vt:lpstr>
      <vt:lpstr>Words to use: wants Darkness </vt:lpstr>
      <vt:lpstr>Words to use: Wants Clarity</vt:lpstr>
      <vt:lpstr>Remember…</vt:lpstr>
      <vt:lpstr>ECP Sales Prevention!</vt:lpstr>
      <vt:lpstr>How Do They Work?</vt:lpstr>
      <vt:lpstr>Real World Variables</vt:lpstr>
      <vt:lpstr>PowerPoint Presentation</vt:lpstr>
      <vt:lpstr>Patient expectations</vt:lpstr>
      <vt:lpstr>SUNSYNC® Guarantee</vt:lpstr>
      <vt:lpstr>A “bundle” of benefits</vt:lpstr>
      <vt:lpstr>Schedule an in-office training with a vsp optics group representative</vt:lpstr>
      <vt:lpstr>thank you</vt:lpstr>
    </vt:vector>
  </TitlesOfParts>
  <Manager>Rob Kalmbach</Manager>
  <Company>VSP Global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 Optics Group Template</dc:title>
  <dc:subject>VSP Optics Group Powerpoint Template</dc:subject>
  <dc:creator>Ral Weekly</dc:creator>
  <cp:lastModifiedBy>Paul Janes</cp:lastModifiedBy>
  <cp:revision>476</cp:revision>
  <cp:lastPrinted>2017-03-13T21:35:49Z</cp:lastPrinted>
  <dcterms:created xsi:type="dcterms:W3CDTF">2016-04-14T17:40:29Z</dcterms:created>
  <dcterms:modified xsi:type="dcterms:W3CDTF">2017-04-03T16:14:01Z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filetime>2016-05-20T07:00:00Z</vt:filetime>
  </property>
  <property fmtid="{D5CDD505-2E9C-101B-9397-08002B2CF9AE}" pid="3" name="ContentTypeId">
    <vt:lpwstr>0x0101008D8647EA335B924F8567C454B8F2D8A2</vt:lpwstr>
  </property>
  <property fmtid="{D5CDD505-2E9C-101B-9397-08002B2CF9AE}" pid="4" name="_dlc_DocIdItemGuid">
    <vt:lpwstr>3dedf908-e3f3-4210-aa97-3a5a35b34c7e</vt:lpwstr>
  </property>
</Properties>
</file>