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emf" ContentType="image/x-emf"/>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5" r:id="rId5"/>
    <p:sldMasterId id="2147483888" r:id="rId6"/>
  </p:sldMasterIdLst>
  <p:notesMasterIdLst>
    <p:notesMasterId r:id="rId24"/>
  </p:notesMasterIdLst>
  <p:handoutMasterIdLst>
    <p:handoutMasterId r:id="rId25"/>
  </p:handoutMasterIdLst>
  <p:sldIdLst>
    <p:sldId id="441" r:id="rId7"/>
    <p:sldId id="430" r:id="rId8"/>
    <p:sldId id="418" r:id="rId9"/>
    <p:sldId id="410" r:id="rId10"/>
    <p:sldId id="431" r:id="rId11"/>
    <p:sldId id="442" r:id="rId12"/>
    <p:sldId id="432" r:id="rId13"/>
    <p:sldId id="433" r:id="rId14"/>
    <p:sldId id="434" r:id="rId15"/>
    <p:sldId id="435" r:id="rId16"/>
    <p:sldId id="436" r:id="rId17"/>
    <p:sldId id="437" r:id="rId18"/>
    <p:sldId id="438" r:id="rId19"/>
    <p:sldId id="439" r:id="rId20"/>
    <p:sldId id="440" r:id="rId21"/>
    <p:sldId id="443" r:id="rId22"/>
    <p:sldId id="279" r:id="rId23"/>
  </p:sldIdLst>
  <p:sldSz cx="12188825" cy="6858000"/>
  <p:notesSz cx="9296400" cy="6858000"/>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609493"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1218987"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82848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2437973"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3047467" algn="l" defTabSz="609493" rtl="0" eaLnBrk="1" latinLnBrk="0" hangingPunct="1">
      <a:defRPr kern="1200">
        <a:solidFill>
          <a:schemeClr val="tx1"/>
        </a:solidFill>
        <a:latin typeface="Calibri" charset="0"/>
        <a:ea typeface="ＭＳ Ｐゴシック" charset="0"/>
        <a:cs typeface="ＭＳ Ｐゴシック" charset="0"/>
      </a:defRPr>
    </a:lvl6pPr>
    <a:lvl7pPr marL="3656960" algn="l" defTabSz="609493" rtl="0" eaLnBrk="1" latinLnBrk="0" hangingPunct="1">
      <a:defRPr kern="1200">
        <a:solidFill>
          <a:schemeClr val="tx1"/>
        </a:solidFill>
        <a:latin typeface="Calibri" charset="0"/>
        <a:ea typeface="ＭＳ Ｐゴシック" charset="0"/>
        <a:cs typeface="ＭＳ Ｐゴシック" charset="0"/>
      </a:defRPr>
    </a:lvl7pPr>
    <a:lvl8pPr marL="4266453" algn="l" defTabSz="609493" rtl="0" eaLnBrk="1" latinLnBrk="0" hangingPunct="1">
      <a:defRPr kern="1200">
        <a:solidFill>
          <a:schemeClr val="tx1"/>
        </a:solidFill>
        <a:latin typeface="Calibri" charset="0"/>
        <a:ea typeface="ＭＳ Ｐゴシック" charset="0"/>
        <a:cs typeface="ＭＳ Ｐゴシック" charset="0"/>
      </a:defRPr>
    </a:lvl8pPr>
    <a:lvl9pPr marL="4875947" algn="l" defTabSz="609493" rtl="0" eaLnBrk="1" latinLnBrk="0" hangingPunct="1">
      <a:defRPr kern="1200">
        <a:solidFill>
          <a:schemeClr val="tx1"/>
        </a:solidFill>
        <a:latin typeface="Calibri" charset="0"/>
        <a:ea typeface="ＭＳ Ｐゴシック" charset="0"/>
        <a:cs typeface="ＭＳ Ｐゴシック" charset="0"/>
      </a:defRPr>
    </a:lvl9pPr>
  </p:defaultTextStyle>
  <p:extLst>
    <p:ext uri="{521415D9-36F7-43E2-AB2F-B90AF26B5E84}">
      <p14:sectionLst xmlns:p14="http://schemas.microsoft.com/office/powerpoint/2010/main">
        <p14:section name="Presentation Tips" id="{49175E0B-2332-AD45-AD56-677501799C94}">
          <p14:sldIdLst>
            <p14:sldId id="441"/>
            <p14:sldId id="430"/>
            <p14:sldId id="418"/>
            <p14:sldId id="410"/>
            <p14:sldId id="431"/>
            <p14:sldId id="442"/>
            <p14:sldId id="432"/>
            <p14:sldId id="433"/>
            <p14:sldId id="434"/>
            <p14:sldId id="435"/>
            <p14:sldId id="436"/>
            <p14:sldId id="437"/>
            <p14:sldId id="438"/>
            <p14:sldId id="439"/>
            <p14:sldId id="440"/>
            <p14:sldId id="443"/>
            <p14:sldId id="279"/>
          </p14:sldIdLst>
        </p14:section>
      </p14:sectionLst>
    </p:ext>
    <p:ext uri="{EFAFB233-063F-42B5-8137-9DF3F51BA10A}">
      <p15:sldGuideLst xmlns:p15="http://schemas.microsoft.com/office/powerpoint/2012/main">
        <p15:guide id="1" orient="horz" pos="4289" userDrawn="1">
          <p15:clr>
            <a:srgbClr val="A4A3A4"/>
          </p15:clr>
        </p15:guide>
        <p15:guide id="2" pos="7637" userDrawn="1">
          <p15:clr>
            <a:srgbClr val="A4A3A4"/>
          </p15:clr>
        </p15:guide>
        <p15:guide id="3" pos="3831" userDrawn="1">
          <p15:clr>
            <a:srgbClr val="A4A3A4"/>
          </p15:clr>
        </p15:guide>
        <p15:guide id="4" pos="1920" userDrawn="1">
          <p15:clr>
            <a:srgbClr val="A4A3A4"/>
          </p15:clr>
        </p15:guide>
        <p15:guide id="5" orient="horz" pos="3122">
          <p15:clr>
            <a:srgbClr val="A4A3A4"/>
          </p15:clr>
        </p15:guide>
        <p15:guide id="6" orient="horz">
          <p15:clr>
            <a:srgbClr val="A4A3A4"/>
          </p15:clr>
        </p15:guide>
        <p15:guide id="7" orient="horz" pos="3637">
          <p15:clr>
            <a:srgbClr val="A4A3A4"/>
          </p15:clr>
        </p15:guide>
        <p15:guide id="8" orient="horz" pos="929">
          <p15:clr>
            <a:srgbClr val="A4A3A4"/>
          </p15:clr>
        </p15:guide>
        <p15:guide id="9" pos="3835">
          <p15:clr>
            <a:srgbClr val="A4A3A4"/>
          </p15:clr>
        </p15:guide>
        <p15:guide id="10" pos="3984">
          <p15:clr>
            <a:srgbClr val="A4A3A4"/>
          </p15:clr>
        </p15:guide>
        <p15:guide id="11" pos="7381">
          <p15:clr>
            <a:srgbClr val="A4A3A4"/>
          </p15:clr>
        </p15:guide>
        <p15:guide id="12" pos="294">
          <p15:clr>
            <a:srgbClr val="A4A3A4"/>
          </p15:clr>
        </p15:guide>
        <p15:guide id="13">
          <p15:clr>
            <a:srgbClr val="A4A3A4"/>
          </p15:clr>
        </p15:guide>
        <p15:guide id="14" pos="36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FFFFF"/>
    <a:srgbClr val="9FCC3B"/>
    <a:srgbClr val="003046"/>
    <a:srgbClr val="0031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65" autoAdjust="0"/>
    <p:restoredTop sz="85700" autoAdjust="0"/>
  </p:normalViewPr>
  <p:slideViewPr>
    <p:cSldViewPr snapToGrid="0" snapToObjects="1" showGuides="1">
      <p:cViewPr>
        <p:scale>
          <a:sx n="76" d="100"/>
          <a:sy n="76" d="100"/>
        </p:scale>
        <p:origin x="3936" y="1808"/>
      </p:cViewPr>
      <p:guideLst>
        <p:guide orient="horz" pos="4289"/>
        <p:guide pos="7637"/>
        <p:guide pos="3831"/>
        <p:guide pos="1920"/>
        <p:guide orient="horz" pos="3122"/>
        <p:guide orient="horz"/>
        <p:guide orient="horz" pos="3637"/>
        <p:guide orient="horz" pos="929"/>
        <p:guide pos="3835"/>
        <p:guide pos="3984"/>
        <p:guide pos="7381"/>
        <p:guide pos="294"/>
        <p:guide/>
        <p:guide pos="3696"/>
      </p:guideLst>
    </p:cSldViewPr>
  </p:slideViewPr>
  <p:outlineViewPr>
    <p:cViewPr>
      <p:scale>
        <a:sx n="33" d="100"/>
        <a:sy n="33" d="100"/>
      </p:scale>
      <p:origin x="0" y="4216"/>
    </p:cViewPr>
  </p:outlineViewPr>
  <p:notesTextViewPr>
    <p:cViewPr>
      <p:scale>
        <a:sx n="100" d="100"/>
        <a:sy n="100" d="100"/>
      </p:scale>
      <p:origin x="0" y="0"/>
    </p:cViewPr>
  </p:notesTextViewPr>
  <p:sorterViewPr>
    <p:cViewPr>
      <p:scale>
        <a:sx n="80" d="100"/>
        <a:sy n="80" d="100"/>
      </p:scale>
      <p:origin x="0" y="280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slide" Target="slides/slide1.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43135"/>
          </a:xfrm>
          <a:prstGeom prst="rect">
            <a:avLst/>
          </a:prstGeom>
        </p:spPr>
        <p:txBody>
          <a:bodyPr vert="horz" lIns="91440" tIns="45720" rIns="91440" bIns="45720" rtlCol="0"/>
          <a:lstStyle>
            <a:lvl1pPr algn="l">
              <a:defRPr sz="1200"/>
            </a:lvl1pPr>
          </a:lstStyle>
          <a:p>
            <a:endParaRPr lang="en-US" dirty="0">
              <a:latin typeface="Franklin Gothic Book"/>
            </a:endParaRPr>
          </a:p>
        </p:txBody>
      </p:sp>
      <p:sp>
        <p:nvSpPr>
          <p:cNvPr id="3" name="Date Placeholder 2"/>
          <p:cNvSpPr>
            <a:spLocks noGrp="1"/>
          </p:cNvSpPr>
          <p:nvPr>
            <p:ph type="dt" sz="quarter" idx="1"/>
          </p:nvPr>
        </p:nvSpPr>
        <p:spPr>
          <a:xfrm>
            <a:off x="5265809" y="1"/>
            <a:ext cx="4028440" cy="343135"/>
          </a:xfrm>
          <a:prstGeom prst="rect">
            <a:avLst/>
          </a:prstGeom>
        </p:spPr>
        <p:txBody>
          <a:bodyPr vert="horz" lIns="91440" tIns="45720" rIns="91440" bIns="45720" rtlCol="0"/>
          <a:lstStyle>
            <a:lvl1pPr algn="r">
              <a:defRPr sz="1200"/>
            </a:lvl1pPr>
          </a:lstStyle>
          <a:p>
            <a:fld id="{E697E060-4E78-AA47-B042-50C681F24503}" type="datetime1">
              <a:rPr lang="en-US" smtClean="0">
                <a:latin typeface="Franklin Gothic Book"/>
              </a:rPr>
              <a:t>4/3/17</a:t>
            </a:fld>
            <a:endParaRPr lang="en-US" dirty="0">
              <a:latin typeface="Franklin Gothic Book"/>
            </a:endParaRPr>
          </a:p>
        </p:txBody>
      </p:sp>
      <p:sp>
        <p:nvSpPr>
          <p:cNvPr id="4" name="Footer Placeholder 3"/>
          <p:cNvSpPr>
            <a:spLocks noGrp="1"/>
          </p:cNvSpPr>
          <p:nvPr>
            <p:ph type="ftr" sz="quarter" idx="2"/>
          </p:nvPr>
        </p:nvSpPr>
        <p:spPr>
          <a:xfrm>
            <a:off x="0" y="6513695"/>
            <a:ext cx="4028440" cy="343135"/>
          </a:xfrm>
          <a:prstGeom prst="rect">
            <a:avLst/>
          </a:prstGeom>
        </p:spPr>
        <p:txBody>
          <a:bodyPr vert="horz" lIns="91440" tIns="45720" rIns="91440" bIns="45720" rtlCol="0" anchor="b"/>
          <a:lstStyle>
            <a:lvl1pPr algn="l">
              <a:defRPr sz="1200"/>
            </a:lvl1pPr>
          </a:lstStyle>
          <a:p>
            <a:endParaRPr lang="en-US" dirty="0">
              <a:latin typeface="Franklin Gothic Book"/>
            </a:endParaRPr>
          </a:p>
        </p:txBody>
      </p:sp>
      <p:sp>
        <p:nvSpPr>
          <p:cNvPr id="5" name="Slide Number Placeholder 4"/>
          <p:cNvSpPr>
            <a:spLocks noGrp="1"/>
          </p:cNvSpPr>
          <p:nvPr>
            <p:ph type="sldNum" sz="quarter" idx="3"/>
          </p:nvPr>
        </p:nvSpPr>
        <p:spPr>
          <a:xfrm>
            <a:off x="5265809" y="6513695"/>
            <a:ext cx="4028440" cy="343135"/>
          </a:xfrm>
          <a:prstGeom prst="rect">
            <a:avLst/>
          </a:prstGeom>
        </p:spPr>
        <p:txBody>
          <a:bodyPr vert="horz" lIns="91440" tIns="45720" rIns="91440" bIns="45720" rtlCol="0" anchor="b"/>
          <a:lstStyle>
            <a:lvl1pPr algn="r">
              <a:defRPr sz="1200"/>
            </a:lvl1pPr>
          </a:lstStyle>
          <a:p>
            <a:fld id="{3E91F465-DC3E-9046-8EBE-43532FB91D67}" type="slidenum">
              <a:rPr lang="en-US" smtClean="0">
                <a:latin typeface="Franklin Gothic Book"/>
              </a:rPr>
              <a:t>‹#›</a:t>
            </a:fld>
            <a:endParaRPr lang="en-US" dirty="0">
              <a:latin typeface="Franklin Gothic Book"/>
            </a:endParaRPr>
          </a:p>
        </p:txBody>
      </p:sp>
    </p:spTree>
    <p:extLst>
      <p:ext uri="{BB962C8B-B14F-4D97-AF65-F5344CB8AC3E}">
        <p14:creationId xmlns:p14="http://schemas.microsoft.com/office/powerpoint/2010/main" val="35319888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43135"/>
          </a:xfrm>
          <a:prstGeom prst="rect">
            <a:avLst/>
          </a:prstGeom>
        </p:spPr>
        <p:txBody>
          <a:bodyPr vert="horz" lIns="91440" tIns="45720" rIns="91440" bIns="45720" rtlCol="0"/>
          <a:lstStyle>
            <a:lvl1pPr algn="l">
              <a:defRPr sz="1200">
                <a:latin typeface="Franklin Gothic Book"/>
              </a:defRPr>
            </a:lvl1pPr>
          </a:lstStyle>
          <a:p>
            <a:endParaRPr lang="en-US" dirty="0"/>
          </a:p>
        </p:txBody>
      </p:sp>
      <p:sp>
        <p:nvSpPr>
          <p:cNvPr id="3" name="Date Placeholder 2"/>
          <p:cNvSpPr>
            <a:spLocks noGrp="1"/>
          </p:cNvSpPr>
          <p:nvPr>
            <p:ph type="dt" idx="1"/>
          </p:nvPr>
        </p:nvSpPr>
        <p:spPr>
          <a:xfrm>
            <a:off x="5265809" y="1"/>
            <a:ext cx="4028440" cy="343135"/>
          </a:xfrm>
          <a:prstGeom prst="rect">
            <a:avLst/>
          </a:prstGeom>
        </p:spPr>
        <p:txBody>
          <a:bodyPr vert="horz" lIns="91440" tIns="45720" rIns="91440" bIns="45720" rtlCol="0"/>
          <a:lstStyle>
            <a:lvl1pPr algn="r">
              <a:defRPr sz="1200">
                <a:latin typeface="Franklin Gothic Book"/>
              </a:defRPr>
            </a:lvl1pPr>
          </a:lstStyle>
          <a:p>
            <a:fld id="{31D5ADA3-FC90-B74B-859B-C96E067C0CC9}" type="datetime1">
              <a:rPr lang="en-US" smtClean="0"/>
              <a:t>4/3/17</a:t>
            </a:fld>
            <a:endParaRPr lang="en-US" dirty="0"/>
          </a:p>
        </p:txBody>
      </p:sp>
      <p:sp>
        <p:nvSpPr>
          <p:cNvPr id="4" name="Slide Image Placeholder 3"/>
          <p:cNvSpPr>
            <a:spLocks noGrp="1" noRot="1" noChangeAspect="1"/>
          </p:cNvSpPr>
          <p:nvPr>
            <p:ph type="sldImg" idx="2"/>
          </p:nvPr>
        </p:nvSpPr>
        <p:spPr>
          <a:xfrm>
            <a:off x="2362200" y="514350"/>
            <a:ext cx="4572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29640" y="3258020"/>
            <a:ext cx="7437120" cy="3085866"/>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6513695"/>
            <a:ext cx="4028440" cy="343135"/>
          </a:xfrm>
          <a:prstGeom prst="rect">
            <a:avLst/>
          </a:prstGeom>
        </p:spPr>
        <p:txBody>
          <a:bodyPr vert="horz" lIns="91440" tIns="45720" rIns="91440" bIns="45720" rtlCol="0" anchor="b"/>
          <a:lstStyle>
            <a:lvl1pPr algn="l">
              <a:defRPr sz="1200">
                <a:latin typeface="Franklin Gothic Book"/>
              </a:defRPr>
            </a:lvl1pPr>
          </a:lstStyle>
          <a:p>
            <a:endParaRPr lang="en-US" dirty="0"/>
          </a:p>
        </p:txBody>
      </p:sp>
      <p:sp>
        <p:nvSpPr>
          <p:cNvPr id="7" name="Slide Number Placeholder 6"/>
          <p:cNvSpPr>
            <a:spLocks noGrp="1"/>
          </p:cNvSpPr>
          <p:nvPr>
            <p:ph type="sldNum" sz="quarter" idx="5"/>
          </p:nvPr>
        </p:nvSpPr>
        <p:spPr>
          <a:xfrm>
            <a:off x="5265809" y="6513695"/>
            <a:ext cx="4028440" cy="343135"/>
          </a:xfrm>
          <a:prstGeom prst="rect">
            <a:avLst/>
          </a:prstGeom>
        </p:spPr>
        <p:txBody>
          <a:bodyPr vert="horz" lIns="91440" tIns="45720" rIns="91440" bIns="45720" rtlCol="0" anchor="b"/>
          <a:lstStyle>
            <a:lvl1pPr algn="r">
              <a:defRPr sz="1200">
                <a:latin typeface="Franklin Gothic Book"/>
              </a:defRPr>
            </a:lvl1pPr>
          </a:lstStyle>
          <a:p>
            <a:fld id="{92D2F301-3529-9E46-B93C-4E18D8A212FB}" type="slidenum">
              <a:rPr lang="en-US" smtClean="0"/>
              <a:pPr/>
              <a:t>‹#›</a:t>
            </a:fld>
            <a:endParaRPr lang="en-US" dirty="0"/>
          </a:p>
        </p:txBody>
      </p:sp>
    </p:spTree>
    <p:extLst>
      <p:ext uri="{BB962C8B-B14F-4D97-AF65-F5344CB8AC3E}">
        <p14:creationId xmlns:p14="http://schemas.microsoft.com/office/powerpoint/2010/main" val="4145233929"/>
      </p:ext>
    </p:extLst>
  </p:cSld>
  <p:clrMap bg1="lt1" tx1="dk1" bg2="lt2" tx2="dk2" accent1="accent1" accent2="accent2" accent3="accent3" accent4="accent4" accent5="accent5" accent6="accent6" hlink="hlink" folHlink="folHlink"/>
  <p:hf hdr="0" ftr="0" dt="0"/>
  <p:notesStyle>
    <a:lvl1pPr marL="0" algn="l" defTabSz="609493" rtl="0" eaLnBrk="1" latinLnBrk="0" hangingPunct="1">
      <a:defRPr sz="1600" kern="1200">
        <a:solidFill>
          <a:schemeClr val="tx1"/>
        </a:solidFill>
        <a:latin typeface="Franklin Gothic Book"/>
        <a:ea typeface="+mn-ea"/>
        <a:cs typeface="+mn-cs"/>
      </a:defRPr>
    </a:lvl1pPr>
    <a:lvl2pPr marL="609493" algn="l" defTabSz="609493" rtl="0" eaLnBrk="1" latinLnBrk="0" hangingPunct="1">
      <a:defRPr sz="1600" kern="1200">
        <a:solidFill>
          <a:schemeClr val="tx1"/>
        </a:solidFill>
        <a:latin typeface="Franklin Gothic Book"/>
        <a:ea typeface="+mn-ea"/>
        <a:cs typeface="+mn-cs"/>
      </a:defRPr>
    </a:lvl2pPr>
    <a:lvl3pPr marL="1218987" algn="l" defTabSz="609493" rtl="0" eaLnBrk="1" latinLnBrk="0" hangingPunct="1">
      <a:defRPr sz="1600" kern="1200">
        <a:solidFill>
          <a:schemeClr val="tx1"/>
        </a:solidFill>
        <a:latin typeface="Franklin Gothic Book"/>
        <a:ea typeface="+mn-ea"/>
        <a:cs typeface="+mn-cs"/>
      </a:defRPr>
    </a:lvl3pPr>
    <a:lvl4pPr marL="1828480" algn="l" defTabSz="609493" rtl="0" eaLnBrk="1" latinLnBrk="0" hangingPunct="1">
      <a:defRPr sz="1600" kern="1200">
        <a:solidFill>
          <a:schemeClr val="tx1"/>
        </a:solidFill>
        <a:latin typeface="Franklin Gothic Book"/>
        <a:ea typeface="+mn-ea"/>
        <a:cs typeface="+mn-cs"/>
      </a:defRPr>
    </a:lvl4pPr>
    <a:lvl5pPr marL="2437973" algn="l" defTabSz="609493" rtl="0" eaLnBrk="1" latinLnBrk="0" hangingPunct="1">
      <a:defRPr sz="1600" kern="1200">
        <a:solidFill>
          <a:schemeClr val="tx1"/>
        </a:solidFill>
        <a:latin typeface="Franklin Gothic Book"/>
        <a:ea typeface="+mn-ea"/>
        <a:cs typeface="+mn-cs"/>
      </a:defRPr>
    </a:lvl5pPr>
    <a:lvl6pPr marL="3047467" algn="l" defTabSz="609493" rtl="0" eaLnBrk="1" latinLnBrk="0" hangingPunct="1">
      <a:defRPr sz="1600" kern="1200">
        <a:solidFill>
          <a:schemeClr val="tx1"/>
        </a:solidFill>
        <a:latin typeface="+mn-lt"/>
        <a:ea typeface="+mn-ea"/>
        <a:cs typeface="+mn-cs"/>
      </a:defRPr>
    </a:lvl6pPr>
    <a:lvl7pPr marL="3656960" algn="l" defTabSz="609493" rtl="0" eaLnBrk="1" latinLnBrk="0" hangingPunct="1">
      <a:defRPr sz="1600" kern="1200">
        <a:solidFill>
          <a:schemeClr val="tx1"/>
        </a:solidFill>
        <a:latin typeface="+mn-lt"/>
        <a:ea typeface="+mn-ea"/>
        <a:cs typeface="+mn-cs"/>
      </a:defRPr>
    </a:lvl7pPr>
    <a:lvl8pPr marL="4266453" algn="l" defTabSz="609493" rtl="0" eaLnBrk="1" latinLnBrk="0" hangingPunct="1">
      <a:defRPr sz="1600" kern="1200">
        <a:solidFill>
          <a:schemeClr val="tx1"/>
        </a:solidFill>
        <a:latin typeface="+mn-lt"/>
        <a:ea typeface="+mn-ea"/>
        <a:cs typeface="+mn-cs"/>
      </a:defRPr>
    </a:lvl8pPr>
    <a:lvl9pPr marL="4875947" algn="l" defTabSz="609493"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some of the key benefits of addressing redos in your practice.</a:t>
            </a:r>
          </a:p>
        </p:txBody>
      </p:sp>
      <p:sp>
        <p:nvSpPr>
          <p:cNvPr id="4" name="Slide Number Placeholder 3"/>
          <p:cNvSpPr>
            <a:spLocks noGrp="1"/>
          </p:cNvSpPr>
          <p:nvPr>
            <p:ph type="sldNum" sz="quarter" idx="10"/>
          </p:nvPr>
        </p:nvSpPr>
        <p:spPr/>
        <p:txBody>
          <a:bodyPr/>
          <a:lstStyle/>
          <a:p>
            <a:fld id="{42B9CC63-C6D1-3F4C-A2C8-B283AEADD196}" type="slidenum">
              <a:rPr lang="en-US" smtClean="0"/>
              <a:pPr/>
              <a:t>2</a:t>
            </a:fld>
            <a:endParaRPr lang="en-US" dirty="0"/>
          </a:p>
        </p:txBody>
      </p:sp>
    </p:spTree>
    <p:extLst>
      <p:ext uri="{BB962C8B-B14F-4D97-AF65-F5344CB8AC3E}">
        <p14:creationId xmlns:p14="http://schemas.microsoft.com/office/powerpoint/2010/main" val="3084917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a:ea typeface="+mn-ea"/>
                <a:cs typeface="+mn-cs"/>
              </a:rPr>
              <a:t>Whatever strategy you applied, and however the outcome, mark your calendar a week or two out, to follow up: call the patient and see how they are doing. Investing a moment to close the loop by making the call will build your professional relationship with each patient and separate you from your competition. And it will for sure regain their confidence in you to ensure the patient will come back to see YOU when it is time for another eye exam.</a:t>
            </a:r>
          </a:p>
          <a:p>
            <a:endParaRPr lang="en-US" dirty="0"/>
          </a:p>
        </p:txBody>
      </p:sp>
      <p:sp>
        <p:nvSpPr>
          <p:cNvPr id="4" name="Slide Number Placeholder 3"/>
          <p:cNvSpPr>
            <a:spLocks noGrp="1"/>
          </p:cNvSpPr>
          <p:nvPr>
            <p:ph type="sldNum" sz="quarter" idx="10"/>
          </p:nvPr>
        </p:nvSpPr>
        <p:spPr/>
        <p:txBody>
          <a:bodyPr/>
          <a:lstStyle/>
          <a:p>
            <a:fld id="{42B9CC63-C6D1-3F4C-A2C8-B283AEADD196}" type="slidenum">
              <a:rPr lang="en-US" smtClean="0"/>
              <a:pPr/>
              <a:t>13</a:t>
            </a:fld>
            <a:endParaRPr lang="en-US" dirty="0"/>
          </a:p>
        </p:txBody>
      </p:sp>
    </p:spTree>
    <p:extLst>
      <p:ext uri="{BB962C8B-B14F-4D97-AF65-F5344CB8AC3E}">
        <p14:creationId xmlns:p14="http://schemas.microsoft.com/office/powerpoint/2010/main" val="1217336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a:ea typeface="+mn-ea"/>
                <a:cs typeface="+mn-cs"/>
              </a:rPr>
              <a:t>Establish a clearly articulated remake policy in your practice. The policy can go from unlimited remakes (total patient satisfaction) to limited remakes, for instance one free remake within 30 days or similar.  Most likely, patients will come in sooner.  Have the policy in writing to protect yourself from the one patient who may abuse your services.  It is up to you how strictly you will enforce them.  </a:t>
            </a:r>
          </a:p>
          <a:p>
            <a:endParaRPr lang="en-US" dirty="0"/>
          </a:p>
        </p:txBody>
      </p:sp>
      <p:sp>
        <p:nvSpPr>
          <p:cNvPr id="4" name="Slide Number Placeholder 3"/>
          <p:cNvSpPr>
            <a:spLocks noGrp="1"/>
          </p:cNvSpPr>
          <p:nvPr>
            <p:ph type="sldNum" sz="quarter" idx="10"/>
          </p:nvPr>
        </p:nvSpPr>
        <p:spPr/>
        <p:txBody>
          <a:bodyPr/>
          <a:lstStyle/>
          <a:p>
            <a:fld id="{42B9CC63-C6D1-3F4C-A2C8-B283AEADD196}" type="slidenum">
              <a:rPr lang="en-US" smtClean="0"/>
              <a:pPr/>
              <a:t>14</a:t>
            </a:fld>
            <a:endParaRPr lang="en-US" dirty="0"/>
          </a:p>
        </p:txBody>
      </p:sp>
    </p:spTree>
    <p:extLst>
      <p:ext uri="{BB962C8B-B14F-4D97-AF65-F5344CB8AC3E}">
        <p14:creationId xmlns:p14="http://schemas.microsoft.com/office/powerpoint/2010/main" val="1305905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one-stop-shop for this topic: our web page with all important tools for you to use – www.reduceredos.com. </a:t>
            </a:r>
            <a:endParaRPr lang="en-US" dirty="0" smtClean="0"/>
          </a:p>
          <a:p>
            <a:endParaRPr lang="en-US" dirty="0" smtClean="0"/>
          </a:p>
          <a:p>
            <a:r>
              <a:rPr lang="en-US" dirty="0" smtClean="0"/>
              <a:t>And last but not least, you have a great resource with your VSPOne Business Consultant.  Following this webinar, your business consultant would love to meet with you and your staff to look at your specific situation.  How high is your redo rate and why is it where it is?  What are the most common redos that happen in your practice?  Our business consultant will identify those with you and then work with your staff to put measures in place to reduce some of them.  </a:t>
            </a:r>
          </a:p>
          <a:p>
            <a:endParaRPr lang="en-US" dirty="0"/>
          </a:p>
        </p:txBody>
      </p:sp>
      <p:sp>
        <p:nvSpPr>
          <p:cNvPr id="4" name="Slide Number Placeholder 3"/>
          <p:cNvSpPr>
            <a:spLocks noGrp="1"/>
          </p:cNvSpPr>
          <p:nvPr>
            <p:ph type="sldNum" sz="quarter" idx="10"/>
          </p:nvPr>
        </p:nvSpPr>
        <p:spPr/>
        <p:txBody>
          <a:bodyPr/>
          <a:lstStyle/>
          <a:p>
            <a:fld id="{42B9CC63-C6D1-3F4C-A2C8-B283AEADD196}" type="slidenum">
              <a:rPr lang="en-US" smtClean="0"/>
              <a:pPr/>
              <a:t>15</a:t>
            </a:fld>
            <a:endParaRPr lang="en-US" dirty="0"/>
          </a:p>
        </p:txBody>
      </p:sp>
    </p:spTree>
    <p:extLst>
      <p:ext uri="{BB962C8B-B14F-4D97-AF65-F5344CB8AC3E}">
        <p14:creationId xmlns:p14="http://schemas.microsoft.com/office/powerpoint/2010/main" val="3639105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Arial"/>
                <a:ea typeface="+mn-ea"/>
                <a:cs typeface="+mn-cs"/>
              </a:rPr>
              <a:t>If your redo rate is higher than the national average, you’re doubling your expenses, and losing the opportunity to generate new-patient revenue. This could also lead to lower patient satisfaction.</a:t>
            </a:r>
          </a:p>
          <a:p>
            <a:pPr fontAlgn="base"/>
            <a:r>
              <a:rPr lang="en-US" sz="1200" b="0" i="0" kern="1200" dirty="0">
                <a:solidFill>
                  <a:schemeClr val="tx1"/>
                </a:solidFill>
                <a:effectLst/>
                <a:latin typeface="Arial"/>
                <a:ea typeface="+mn-ea"/>
                <a:cs typeface="+mn-cs"/>
              </a:rPr>
              <a:t/>
            </a:r>
            <a:br>
              <a:rPr lang="en-US" sz="1200" b="0" i="0" kern="1200" dirty="0">
                <a:solidFill>
                  <a:schemeClr val="tx1"/>
                </a:solidFill>
                <a:effectLst/>
                <a:latin typeface="Arial"/>
                <a:ea typeface="+mn-ea"/>
                <a:cs typeface="+mn-cs"/>
              </a:rPr>
            </a:br>
            <a:endParaRPr lang="en-US" sz="1200" b="0" i="0" kern="1200" dirty="0">
              <a:solidFill>
                <a:schemeClr val="tx1"/>
              </a:solidFill>
              <a:effectLst/>
              <a:latin typeface="Arial"/>
              <a:ea typeface="+mn-ea"/>
              <a:cs typeface="+mn-cs"/>
            </a:endParaRPr>
          </a:p>
          <a:p>
            <a:pPr fontAlgn="base"/>
            <a:r>
              <a:rPr lang="en-US" sz="1200" b="0" i="0" kern="1200" dirty="0">
                <a:solidFill>
                  <a:schemeClr val="tx1"/>
                </a:solidFill>
                <a:effectLst/>
                <a:latin typeface="Arial"/>
                <a:ea typeface="+mn-ea"/>
                <a:cs typeface="+mn-cs"/>
              </a:rPr>
              <a:t>If you have a 10% or higher redo rate, 1 out of every 10 patients will be leaving your office unhappy after the first visit.</a:t>
            </a:r>
          </a:p>
          <a:p>
            <a:pPr algn="l"/>
            <a:endParaRPr lang="en-US" sz="1800" dirty="0">
              <a:latin typeface="Aria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800" dirty="0">
              <a:latin typeface="Arial"/>
            </a:endParaRPr>
          </a:p>
        </p:txBody>
      </p:sp>
      <p:sp>
        <p:nvSpPr>
          <p:cNvPr id="4" name="Slide Number Placeholder 3"/>
          <p:cNvSpPr>
            <a:spLocks noGrp="1"/>
          </p:cNvSpPr>
          <p:nvPr>
            <p:ph type="sldNum" sz="quarter" idx="10"/>
          </p:nvPr>
        </p:nvSpPr>
        <p:spPr/>
        <p:txBody>
          <a:bodyPr/>
          <a:lstStyle/>
          <a:p>
            <a:fld id="{42B9CC63-C6D1-3F4C-A2C8-B283AEADD196}" type="slidenum">
              <a:rPr lang="en-US" smtClean="0"/>
              <a:t>3</a:t>
            </a:fld>
            <a:endParaRPr lang="en-US"/>
          </a:p>
        </p:txBody>
      </p:sp>
    </p:spTree>
    <p:extLst>
      <p:ext uri="{BB962C8B-B14F-4D97-AF65-F5344CB8AC3E}">
        <p14:creationId xmlns:p14="http://schemas.microsoft.com/office/powerpoint/2010/main" val="2040482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baseline="0" dirty="0">
                <a:solidFill>
                  <a:schemeClr val="tx1"/>
                </a:solidFill>
                <a:ea typeface="+mn-ea"/>
                <a:cs typeface="+mn-cs"/>
              </a:rPr>
              <a:t>Every redo you submit takes time away from potential new patients. That means you could be missing out on an average of $300 for each new eye exam. In fact, the average eye care practice, has 9 redos per month and, based on 2,000 exams per year, loses nearly $5,000 in labor costs due to redos.</a:t>
            </a:r>
          </a:p>
          <a:p>
            <a:pPr rtl="0"/>
            <a:endParaRPr lang="en-US" sz="1200" b="0" i="0" u="none" strike="noStrike" kern="1200" baseline="0" dirty="0">
              <a:solidFill>
                <a:schemeClr val="tx1"/>
              </a:solidFill>
              <a:ea typeface="+mn-ea"/>
              <a:cs typeface="+mn-cs"/>
            </a:endParaRPr>
          </a:p>
          <a:p>
            <a:pPr rtl="0"/>
            <a:r>
              <a:rPr lang="en-US" sz="1200" b="0" i="0" u="none" strike="noStrike" kern="1200" baseline="0" dirty="0">
                <a:solidFill>
                  <a:schemeClr val="tx1"/>
                </a:solidFill>
                <a:ea typeface="+mn-ea"/>
                <a:cs typeface="+mn-cs"/>
              </a:rPr>
              <a:t>Just imagine what negative impact this has on the patient experience in your practice.</a:t>
            </a:r>
          </a:p>
          <a:p>
            <a:pPr rtl="0"/>
            <a:endParaRPr lang="en-US" sz="1200" b="0" i="0" u="none" strike="noStrike" kern="1200" baseline="0" dirty="0">
              <a:solidFill>
                <a:schemeClr val="tx1"/>
              </a:solidFill>
              <a:ea typeface="+mn-ea"/>
              <a:cs typeface="+mn-cs"/>
            </a:endParaRPr>
          </a:p>
        </p:txBody>
      </p:sp>
      <p:sp>
        <p:nvSpPr>
          <p:cNvPr id="4" name="Slide Number Placeholder 3"/>
          <p:cNvSpPr>
            <a:spLocks noGrp="1"/>
          </p:cNvSpPr>
          <p:nvPr>
            <p:ph type="sldNum" sz="quarter" idx="10"/>
          </p:nvPr>
        </p:nvSpPr>
        <p:spPr/>
        <p:txBody>
          <a:bodyPr/>
          <a:lstStyle/>
          <a:p>
            <a:fld id="{42B9CC63-C6D1-3F4C-A2C8-B283AEADD196}" type="slidenum">
              <a:rPr lang="en-US" smtClean="0"/>
              <a:t>4</a:t>
            </a:fld>
            <a:endParaRPr lang="en-US"/>
          </a:p>
        </p:txBody>
      </p:sp>
    </p:spTree>
    <p:extLst>
      <p:ext uri="{BB962C8B-B14F-4D97-AF65-F5344CB8AC3E}">
        <p14:creationId xmlns:p14="http://schemas.microsoft.com/office/powerpoint/2010/main" val="192979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latin typeface="Arial"/>
              </a:rPr>
              <a:t>High redo rate means that you spend a lot of time explaining or apologizing to patients!  This has a huge impact on your office morale and your staff motivation.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latin typeface="Arial"/>
              </a:rPr>
              <a:t>Office </a:t>
            </a:r>
            <a:r>
              <a:rPr lang="en-US" sz="1200" dirty="0" err="1">
                <a:latin typeface="Arial"/>
              </a:rPr>
              <a:t>mora</a:t>
            </a:r>
            <a:endParaRPr lang="en-US" sz="1200" dirty="0">
              <a:latin typeface="Arial"/>
            </a:endParaRPr>
          </a:p>
          <a:p>
            <a:pPr rtl="0"/>
            <a:endParaRPr lang="en-US" sz="1200" b="0" i="0" u="none" strike="noStrike" kern="1200" baseline="0" dirty="0">
              <a:solidFill>
                <a:schemeClr val="tx1"/>
              </a:solidFill>
              <a:ea typeface="+mn-ea"/>
              <a:cs typeface="+mn-cs"/>
            </a:endParaRPr>
          </a:p>
        </p:txBody>
      </p:sp>
      <p:sp>
        <p:nvSpPr>
          <p:cNvPr id="4" name="Slide Number Placeholder 3"/>
          <p:cNvSpPr>
            <a:spLocks noGrp="1"/>
          </p:cNvSpPr>
          <p:nvPr>
            <p:ph type="sldNum" sz="quarter" idx="10"/>
          </p:nvPr>
        </p:nvSpPr>
        <p:spPr/>
        <p:txBody>
          <a:bodyPr/>
          <a:lstStyle/>
          <a:p>
            <a:fld id="{42B9CC63-C6D1-3F4C-A2C8-B283AEADD196}" type="slidenum">
              <a:rPr lang="en-US" smtClean="0"/>
              <a:t>5</a:t>
            </a:fld>
            <a:endParaRPr lang="en-US"/>
          </a:p>
        </p:txBody>
      </p:sp>
    </p:spTree>
    <p:extLst>
      <p:ext uri="{BB962C8B-B14F-4D97-AF65-F5344CB8AC3E}">
        <p14:creationId xmlns:p14="http://schemas.microsoft.com/office/powerpoint/2010/main" val="757347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Arial"/>
                <a:ea typeface="+mn-ea"/>
                <a:cs typeface="+mn-cs"/>
              </a:rPr>
              <a:t>Verify that the eyewear matches the doctor’s prescription by comparing lensometry measurements to the original prescription and comparing that to ANSI standards.  </a:t>
            </a:r>
          </a:p>
          <a:p>
            <a:r>
              <a:rPr lang="en-US" sz="1200" kern="1200" dirty="0">
                <a:solidFill>
                  <a:schemeClr val="tx1"/>
                </a:solidFill>
                <a:effectLst/>
                <a:latin typeface="Arial"/>
                <a:ea typeface="+mn-ea"/>
                <a:cs typeface="+mn-cs"/>
              </a:rPr>
              <a:t> </a:t>
            </a:r>
          </a:p>
          <a:p>
            <a:pPr lvl="0"/>
            <a:r>
              <a:rPr lang="en-US" sz="1200" kern="1200" dirty="0">
                <a:solidFill>
                  <a:schemeClr val="tx1"/>
                </a:solidFill>
                <a:effectLst/>
                <a:latin typeface="Arial"/>
                <a:ea typeface="+mn-ea"/>
                <a:cs typeface="+mn-cs"/>
              </a:rPr>
              <a:t>Check the distance PD and vertical position of the lens in the frame, also called </a:t>
            </a:r>
            <a:r>
              <a:rPr lang="en-US" sz="1200" kern="1200" dirty="0" err="1">
                <a:solidFill>
                  <a:schemeClr val="tx1"/>
                </a:solidFill>
                <a:effectLst/>
                <a:latin typeface="Arial"/>
                <a:ea typeface="+mn-ea"/>
                <a:cs typeface="+mn-cs"/>
              </a:rPr>
              <a:t>seg</a:t>
            </a:r>
            <a:r>
              <a:rPr lang="en-US" sz="1200" kern="1200" dirty="0">
                <a:solidFill>
                  <a:schemeClr val="tx1"/>
                </a:solidFill>
                <a:effectLst/>
                <a:latin typeface="Arial"/>
                <a:ea typeface="+mn-ea"/>
                <a:cs typeface="+mn-cs"/>
              </a:rPr>
              <a:t> height, then record the results and compare to the original order.   Once you have taken the time to re-establish the progressive layout, apply a verification mask and check for proper alignment with the patient.  Remember to adjust your position to be directly in front of the patient to avoid parallax error.  </a:t>
            </a:r>
          </a:p>
          <a:p>
            <a:r>
              <a:rPr lang="en-US" sz="1200" kern="1200" dirty="0">
                <a:solidFill>
                  <a:schemeClr val="tx1"/>
                </a:solidFill>
                <a:effectLst/>
                <a:latin typeface="Arial"/>
                <a:ea typeface="+mn-ea"/>
                <a:cs typeface="+mn-cs"/>
              </a:rPr>
              <a:t> </a:t>
            </a:r>
          </a:p>
          <a:p>
            <a:pPr lvl="0"/>
            <a:r>
              <a:rPr lang="en-US" sz="1200" kern="1200" dirty="0">
                <a:solidFill>
                  <a:schemeClr val="tx1"/>
                </a:solidFill>
                <a:effectLst/>
                <a:latin typeface="Arial"/>
                <a:ea typeface="+mn-ea"/>
                <a:cs typeface="+mn-cs"/>
              </a:rPr>
              <a:t>Now would be a good time to ask more specific questions to see where exactly the patient is having the most trouble, in the distance, or up close. </a:t>
            </a:r>
          </a:p>
          <a:p>
            <a:pPr lvl="1"/>
            <a:r>
              <a:rPr lang="en-US" sz="1200" kern="1200" dirty="0">
                <a:solidFill>
                  <a:schemeClr val="tx1"/>
                </a:solidFill>
                <a:effectLst/>
                <a:latin typeface="Arial"/>
                <a:ea typeface="+mn-ea"/>
                <a:cs typeface="+mn-cs"/>
              </a:rPr>
              <a:t>If their distance vision is blurry, be certain the fitting cross isn't too high. Or, it might be the patient is simply tilting their head back too far, changing their gaze through the intermediate portion of the lens instead of the wide distance area.</a:t>
            </a:r>
          </a:p>
          <a:p>
            <a:pPr lvl="1"/>
            <a:r>
              <a:rPr lang="en-US" sz="1200" kern="1200" dirty="0">
                <a:solidFill>
                  <a:schemeClr val="tx1"/>
                </a:solidFill>
                <a:effectLst/>
                <a:latin typeface="Arial"/>
                <a:ea typeface="+mn-ea"/>
                <a:cs typeface="+mn-cs"/>
              </a:rPr>
              <a:t>If the reading area seems too narrow, double check that the fitting crosses are not fit too low, too wide or narrow, or off axis.  </a:t>
            </a:r>
          </a:p>
          <a:p>
            <a:pPr lvl="1"/>
            <a:endParaRPr lang="en-US" sz="1200" kern="1200" dirty="0">
              <a:solidFill>
                <a:schemeClr val="tx1"/>
              </a:solidFill>
              <a:effectLst/>
              <a:latin typeface="Arial"/>
              <a:ea typeface="+mn-ea"/>
              <a:cs typeface="+mn-cs"/>
            </a:endParaRPr>
          </a:p>
          <a:p>
            <a:pPr lvl="0"/>
            <a:r>
              <a:rPr lang="en-US" sz="1200" kern="1200" dirty="0">
                <a:solidFill>
                  <a:schemeClr val="tx1"/>
                </a:solidFill>
                <a:effectLst/>
                <a:latin typeface="Arial"/>
                <a:ea typeface="+mn-ea"/>
                <a:cs typeface="+mn-cs"/>
              </a:rPr>
              <a:t>Ensure that the lens and frame provide enough room for the reading area in the bottom of the lens.</a:t>
            </a:r>
          </a:p>
          <a:p>
            <a:r>
              <a:rPr lang="en-US" sz="1200" kern="1200" dirty="0">
                <a:solidFill>
                  <a:schemeClr val="tx1"/>
                </a:solidFill>
                <a:effectLst/>
                <a:latin typeface="Arial"/>
                <a:ea typeface="+mn-ea"/>
                <a:cs typeface="+mn-cs"/>
              </a:rPr>
              <a:t> </a:t>
            </a:r>
          </a:p>
          <a:p>
            <a:pPr lvl="0"/>
            <a:r>
              <a:rPr lang="en-US" sz="1200" kern="1200" dirty="0">
                <a:solidFill>
                  <a:schemeClr val="tx1"/>
                </a:solidFill>
                <a:effectLst/>
                <a:latin typeface="Arial"/>
                <a:ea typeface="+mn-ea"/>
                <a:cs typeface="+mn-cs"/>
              </a:rPr>
              <a:t>Note the fit of the eyewear as it relates to back vertex distance, appropriate </a:t>
            </a:r>
            <a:r>
              <a:rPr lang="en-US" sz="1200" kern="1200" dirty="0" err="1">
                <a:solidFill>
                  <a:schemeClr val="tx1"/>
                </a:solidFill>
                <a:effectLst/>
                <a:latin typeface="Arial"/>
                <a:ea typeface="+mn-ea"/>
                <a:cs typeface="+mn-cs"/>
              </a:rPr>
              <a:t>pantoscopic</a:t>
            </a:r>
            <a:r>
              <a:rPr lang="en-US" sz="1200" kern="1200" dirty="0">
                <a:solidFill>
                  <a:schemeClr val="tx1"/>
                </a:solidFill>
                <a:effectLst/>
                <a:latin typeface="Arial"/>
                <a:ea typeface="+mn-ea"/>
                <a:cs typeface="+mn-cs"/>
              </a:rPr>
              <a:t> tilt, and general face form of the final product.  Is the frame fit correctly according to your original measurements?  </a:t>
            </a:r>
          </a:p>
          <a:p>
            <a:pPr lvl="1"/>
            <a:r>
              <a:rPr lang="en-US" sz="1200" kern="1200" dirty="0" err="1">
                <a:solidFill>
                  <a:schemeClr val="tx1"/>
                </a:solidFill>
                <a:effectLst/>
                <a:latin typeface="Arial"/>
                <a:ea typeface="+mn-ea"/>
                <a:cs typeface="+mn-cs"/>
              </a:rPr>
              <a:t>Pantoscopic</a:t>
            </a:r>
            <a:r>
              <a:rPr lang="en-US" sz="1200" kern="1200" dirty="0">
                <a:solidFill>
                  <a:schemeClr val="tx1"/>
                </a:solidFill>
                <a:effectLst/>
                <a:latin typeface="Arial"/>
                <a:ea typeface="+mn-ea"/>
                <a:cs typeface="+mn-cs"/>
              </a:rPr>
              <a:t> Tilt should be around 5-10 degrees. </a:t>
            </a:r>
          </a:p>
          <a:p>
            <a:pPr lvl="1"/>
            <a:r>
              <a:rPr lang="en-US" sz="1200" kern="1200" dirty="0">
                <a:solidFill>
                  <a:schemeClr val="tx1"/>
                </a:solidFill>
                <a:effectLst/>
                <a:latin typeface="Arial"/>
                <a:ea typeface="+mn-ea"/>
                <a:cs typeface="+mn-cs"/>
              </a:rPr>
              <a:t>Face form will depend on the Rx and overall frame fit.  It should be positive face form and not too flat. </a:t>
            </a:r>
          </a:p>
          <a:p>
            <a:pPr lvl="1"/>
            <a:r>
              <a:rPr lang="en-US" sz="1200" kern="1200" dirty="0">
                <a:solidFill>
                  <a:schemeClr val="tx1"/>
                </a:solidFill>
                <a:effectLst/>
                <a:latin typeface="Arial"/>
                <a:ea typeface="+mn-ea"/>
                <a:cs typeface="+mn-cs"/>
              </a:rPr>
              <a:t>We don't want them too close, so that the wearer can't blink, but the closer a progressive lens fits the wider the reading area, the less noticeable all that unwanted blur becomes. </a:t>
            </a:r>
          </a:p>
          <a:p>
            <a:pPr lvl="1"/>
            <a:r>
              <a:rPr lang="en-US" sz="1200" kern="1200" dirty="0">
                <a:solidFill>
                  <a:schemeClr val="tx1"/>
                </a:solidFill>
                <a:effectLst/>
                <a:latin typeface="Arial"/>
                <a:ea typeface="+mn-ea"/>
                <a:cs typeface="+mn-cs"/>
              </a:rPr>
              <a:t>For more tips on how to properly align the frame, visit our </a:t>
            </a:r>
            <a:r>
              <a:rPr lang="en-US" sz="1200" kern="1200" dirty="0" err="1">
                <a:solidFill>
                  <a:schemeClr val="tx1"/>
                </a:solidFill>
                <a:effectLst/>
                <a:latin typeface="Arial"/>
                <a:ea typeface="+mn-ea"/>
                <a:cs typeface="+mn-cs"/>
              </a:rPr>
              <a:t>UUniversity</a:t>
            </a:r>
            <a:r>
              <a:rPr lang="en-US" sz="1200" kern="1200" dirty="0">
                <a:solidFill>
                  <a:schemeClr val="tx1"/>
                </a:solidFill>
                <a:effectLst/>
                <a:latin typeface="Arial"/>
                <a:ea typeface="+mn-ea"/>
                <a:cs typeface="+mn-cs"/>
              </a:rPr>
              <a:t> chapter called “Dispensing – Frame Adjustment”</a:t>
            </a:r>
          </a:p>
          <a:p>
            <a:endParaRPr lang="en-US" dirty="0"/>
          </a:p>
        </p:txBody>
      </p:sp>
      <p:sp>
        <p:nvSpPr>
          <p:cNvPr id="4" name="Slide Number Placeholder 3"/>
          <p:cNvSpPr>
            <a:spLocks noGrp="1"/>
          </p:cNvSpPr>
          <p:nvPr>
            <p:ph type="sldNum" sz="quarter" idx="10"/>
          </p:nvPr>
        </p:nvSpPr>
        <p:spPr/>
        <p:txBody>
          <a:bodyPr/>
          <a:lstStyle/>
          <a:p>
            <a:fld id="{42B9CC63-C6D1-3F4C-A2C8-B283AEADD196}" type="slidenum">
              <a:rPr lang="en-US" smtClean="0"/>
              <a:pPr/>
              <a:t>8</a:t>
            </a:fld>
            <a:endParaRPr lang="en-US" dirty="0"/>
          </a:p>
        </p:txBody>
      </p:sp>
    </p:spTree>
    <p:extLst>
      <p:ext uri="{BB962C8B-B14F-4D97-AF65-F5344CB8AC3E}">
        <p14:creationId xmlns:p14="http://schemas.microsoft.com/office/powerpoint/2010/main" val="2346861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a:ea typeface="+mn-ea"/>
                <a:cs typeface="+mn-cs"/>
              </a:rPr>
              <a:t>Perhaps the patient’s chart might indicate that the patient is corrected to 20/40. Not all patients can receive 20/20 vision due to cataracts, glaucoma, diabetic retinopathy, or a number of other medical issues or problems. </a:t>
            </a:r>
          </a:p>
          <a:p>
            <a:r>
              <a:rPr lang="en-US" sz="1200" kern="1200" dirty="0">
                <a:solidFill>
                  <a:schemeClr val="tx1"/>
                </a:solidFill>
                <a:effectLst/>
                <a:latin typeface="Arial"/>
                <a:ea typeface="+mn-ea"/>
                <a:cs typeface="+mn-cs"/>
              </a:rPr>
              <a:t>Without getting into an awkward medical conversation with the patient in the front office, you may have to let them know 20/20 vision cannot be achieved. </a:t>
            </a:r>
          </a:p>
          <a:p>
            <a:r>
              <a:rPr lang="en-US" sz="1200" kern="1200" dirty="0">
                <a:solidFill>
                  <a:schemeClr val="tx1"/>
                </a:solidFill>
                <a:effectLst/>
                <a:latin typeface="Arial"/>
                <a:ea typeface="+mn-ea"/>
                <a:cs typeface="+mn-cs"/>
              </a:rPr>
              <a:t> </a:t>
            </a:r>
          </a:p>
          <a:p>
            <a:r>
              <a:rPr lang="en-US" sz="1200" kern="1200" dirty="0">
                <a:solidFill>
                  <a:schemeClr val="tx1"/>
                </a:solidFill>
                <a:effectLst/>
                <a:latin typeface="Arial"/>
                <a:ea typeface="+mn-ea"/>
                <a:cs typeface="+mn-cs"/>
              </a:rPr>
              <a:t>Remember: a delicate conversation of this nature is significantly more effective when communicated before eyewear is even ordered. </a:t>
            </a:r>
          </a:p>
          <a:p>
            <a:endParaRPr lang="en-US" dirty="0"/>
          </a:p>
        </p:txBody>
      </p:sp>
      <p:sp>
        <p:nvSpPr>
          <p:cNvPr id="4" name="Slide Number Placeholder 3"/>
          <p:cNvSpPr>
            <a:spLocks noGrp="1"/>
          </p:cNvSpPr>
          <p:nvPr>
            <p:ph type="sldNum" sz="quarter" idx="10"/>
          </p:nvPr>
        </p:nvSpPr>
        <p:spPr/>
        <p:txBody>
          <a:bodyPr/>
          <a:lstStyle/>
          <a:p>
            <a:fld id="{42B9CC63-C6D1-3F4C-A2C8-B283AEADD196}" type="slidenum">
              <a:rPr lang="en-US" smtClean="0"/>
              <a:pPr/>
              <a:t>9</a:t>
            </a:fld>
            <a:endParaRPr lang="en-US" dirty="0"/>
          </a:p>
        </p:txBody>
      </p:sp>
    </p:spTree>
    <p:extLst>
      <p:ext uri="{BB962C8B-B14F-4D97-AF65-F5344CB8AC3E}">
        <p14:creationId xmlns:p14="http://schemas.microsoft.com/office/powerpoint/2010/main" val="2183893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Arial"/>
                <a:ea typeface="+mn-ea"/>
                <a:cs typeface="+mn-cs"/>
              </a:rPr>
              <a:t>Always remember to educate your patients on the product they’ve received.  For example, if a patient is a first-time progressive wearer, has a dramatic change in prescription or picked a very different frame from their old frame, it may take a few days to get used to them. </a:t>
            </a:r>
          </a:p>
          <a:p>
            <a:r>
              <a:rPr lang="en-US" sz="1200" kern="1200" dirty="0">
                <a:solidFill>
                  <a:schemeClr val="tx1"/>
                </a:solidFill>
                <a:effectLst/>
                <a:latin typeface="Arial"/>
                <a:ea typeface="+mn-ea"/>
                <a:cs typeface="+mn-cs"/>
              </a:rPr>
              <a:t> </a:t>
            </a:r>
          </a:p>
          <a:p>
            <a:pPr lvl="0"/>
            <a:r>
              <a:rPr lang="en-US" sz="1200" kern="1200" dirty="0">
                <a:solidFill>
                  <a:schemeClr val="tx1"/>
                </a:solidFill>
                <a:effectLst/>
                <a:latin typeface="Arial"/>
                <a:ea typeface="+mn-ea"/>
                <a:cs typeface="+mn-cs"/>
              </a:rPr>
              <a:t>Ask the patient, again, specifically, what they are using the glasses for. Perhaps they are spending the whole day in a cube doing close-up work and would benefit from a specialty pair of room distance glasses, alleviating the crick in their neck from trying to find the sweet spot for intermediate range in their progressive lenses.</a:t>
            </a:r>
          </a:p>
          <a:p>
            <a:endParaRPr lang="en-US" dirty="0"/>
          </a:p>
        </p:txBody>
      </p:sp>
      <p:sp>
        <p:nvSpPr>
          <p:cNvPr id="4" name="Slide Number Placeholder 3"/>
          <p:cNvSpPr>
            <a:spLocks noGrp="1"/>
          </p:cNvSpPr>
          <p:nvPr>
            <p:ph type="sldNum" sz="quarter" idx="10"/>
          </p:nvPr>
        </p:nvSpPr>
        <p:spPr/>
        <p:txBody>
          <a:bodyPr/>
          <a:lstStyle/>
          <a:p>
            <a:fld id="{42B9CC63-C6D1-3F4C-A2C8-B283AEADD196}" type="slidenum">
              <a:rPr lang="en-US" smtClean="0"/>
              <a:pPr/>
              <a:t>10</a:t>
            </a:fld>
            <a:endParaRPr lang="en-US" dirty="0"/>
          </a:p>
        </p:txBody>
      </p:sp>
    </p:spTree>
    <p:extLst>
      <p:ext uri="{BB962C8B-B14F-4D97-AF65-F5344CB8AC3E}">
        <p14:creationId xmlns:p14="http://schemas.microsoft.com/office/powerpoint/2010/main" val="1475293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a:ea typeface="+mn-ea"/>
                <a:cs typeface="+mn-cs"/>
              </a:rPr>
              <a:t>If a patient comes in with an outside prescription, take the time to verify it. Dial it into the Phoropter, and make sure the patient can see clearly. Your patient will feel more confident that you took this important step, and it sets you apart from the competition. The obligation to correct or redo the lenses if the refraction is inaccurate falls on the practice filling it. So there is nothing to lose.</a:t>
            </a:r>
          </a:p>
          <a:p>
            <a:endParaRPr lang="en-US" dirty="0"/>
          </a:p>
        </p:txBody>
      </p:sp>
      <p:sp>
        <p:nvSpPr>
          <p:cNvPr id="4" name="Slide Number Placeholder 3"/>
          <p:cNvSpPr>
            <a:spLocks noGrp="1"/>
          </p:cNvSpPr>
          <p:nvPr>
            <p:ph type="sldNum" sz="quarter" idx="10"/>
          </p:nvPr>
        </p:nvSpPr>
        <p:spPr/>
        <p:txBody>
          <a:bodyPr/>
          <a:lstStyle/>
          <a:p>
            <a:fld id="{42B9CC63-C6D1-3F4C-A2C8-B283AEADD196}" type="slidenum">
              <a:rPr lang="en-US" smtClean="0"/>
              <a:pPr/>
              <a:t>11</a:t>
            </a:fld>
            <a:endParaRPr lang="en-US" dirty="0"/>
          </a:p>
        </p:txBody>
      </p:sp>
    </p:spTree>
    <p:extLst>
      <p:ext uri="{BB962C8B-B14F-4D97-AF65-F5344CB8AC3E}">
        <p14:creationId xmlns:p14="http://schemas.microsoft.com/office/powerpoint/2010/main" val="1114753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a:ea typeface="+mn-ea"/>
                <a:cs typeface="+mn-cs"/>
              </a:rPr>
              <a:t>If you’ve done two remakes for a patient and they call back again complaining of poor vision, refer them to a specialist. And use the word specialist when talking with the patient. A referral is in the patient’s best interest. Maybe you aren't clicking, maybe there is a communication problem. </a:t>
            </a:r>
          </a:p>
          <a:p>
            <a:r>
              <a:rPr lang="en-US" sz="1200" kern="1200" dirty="0">
                <a:solidFill>
                  <a:schemeClr val="tx1"/>
                </a:solidFill>
                <a:effectLst/>
                <a:latin typeface="Arial"/>
                <a:ea typeface="+mn-ea"/>
                <a:cs typeface="+mn-cs"/>
              </a:rPr>
              <a:t> </a:t>
            </a:r>
          </a:p>
          <a:p>
            <a:r>
              <a:rPr lang="en-US" sz="1200" kern="1200" dirty="0">
                <a:solidFill>
                  <a:schemeClr val="tx1"/>
                </a:solidFill>
                <a:effectLst/>
                <a:latin typeface="Arial"/>
                <a:ea typeface="+mn-ea"/>
                <a:cs typeface="+mn-cs"/>
              </a:rPr>
              <a:t>Or maybe an undiagnosed medical problem, such as diabetes, is causing problems with the prescription. </a:t>
            </a:r>
          </a:p>
          <a:p>
            <a:r>
              <a:rPr lang="en-US" sz="1200" kern="1200" dirty="0">
                <a:solidFill>
                  <a:schemeClr val="tx1"/>
                </a:solidFill>
                <a:effectLst/>
                <a:latin typeface="Arial"/>
                <a:ea typeface="+mn-ea"/>
                <a:cs typeface="+mn-cs"/>
              </a:rPr>
              <a:t> </a:t>
            </a:r>
          </a:p>
          <a:p>
            <a:r>
              <a:rPr lang="en-US" sz="1200" kern="1200" dirty="0">
                <a:solidFill>
                  <a:schemeClr val="tx1"/>
                </a:solidFill>
                <a:effectLst/>
                <a:latin typeface="Arial"/>
                <a:ea typeface="+mn-ea"/>
                <a:cs typeface="+mn-cs"/>
              </a:rPr>
              <a:t>A second opinion is always a good course of action. By referring a patient to a specialist, you begin to draw the situation to a conclusion. The patient hopefully will find some help for their problem. If the problem is in the patient’s head, the patient is likely to realize this if the specialist informs them that nothing is wrong.</a:t>
            </a:r>
          </a:p>
          <a:p>
            <a:endParaRPr lang="en-US" dirty="0"/>
          </a:p>
        </p:txBody>
      </p:sp>
      <p:sp>
        <p:nvSpPr>
          <p:cNvPr id="4" name="Slide Number Placeholder 3"/>
          <p:cNvSpPr>
            <a:spLocks noGrp="1"/>
          </p:cNvSpPr>
          <p:nvPr>
            <p:ph type="sldNum" sz="quarter" idx="10"/>
          </p:nvPr>
        </p:nvSpPr>
        <p:spPr/>
        <p:txBody>
          <a:bodyPr/>
          <a:lstStyle/>
          <a:p>
            <a:fld id="{42B9CC63-C6D1-3F4C-A2C8-B283AEADD196}" type="slidenum">
              <a:rPr lang="en-US" smtClean="0"/>
              <a:pPr/>
              <a:t>12</a:t>
            </a:fld>
            <a:endParaRPr lang="en-US" dirty="0"/>
          </a:p>
        </p:txBody>
      </p:sp>
    </p:spTree>
    <p:extLst>
      <p:ext uri="{BB962C8B-B14F-4D97-AF65-F5344CB8AC3E}">
        <p14:creationId xmlns:p14="http://schemas.microsoft.com/office/powerpoint/2010/main" val="2123597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em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2" name="Title 1"/>
          <p:cNvSpPr>
            <a:spLocks noGrp="1"/>
          </p:cNvSpPr>
          <p:nvPr>
            <p:ph type="title"/>
          </p:nvPr>
        </p:nvSpPr>
        <p:spPr>
          <a:xfrm>
            <a:off x="0" y="2397760"/>
            <a:ext cx="12188825" cy="1143000"/>
          </a:xfrm>
        </p:spPr>
        <p:txBody>
          <a:bodyPr/>
          <a:lstStyle>
            <a:lvl1pPr>
              <a:defRPr sz="5400" baseline="0"/>
            </a:lvl1pPr>
          </a:lstStyle>
          <a:p>
            <a:r>
              <a:rPr lang="en-US" dirty="0" smtClean="0"/>
              <a:t>Click to edit Master title style</a:t>
            </a:r>
            <a:endParaRPr lang="en-US" dirty="0"/>
          </a:p>
        </p:txBody>
      </p:sp>
      <p:sp>
        <p:nvSpPr>
          <p:cNvPr id="8" name="Text Placeholder 4"/>
          <p:cNvSpPr>
            <a:spLocks noGrp="1"/>
          </p:cNvSpPr>
          <p:nvPr>
            <p:ph type="body" idx="4294967295"/>
          </p:nvPr>
        </p:nvSpPr>
        <p:spPr>
          <a:xfrm>
            <a:off x="609441" y="3659295"/>
            <a:ext cx="10969943" cy="784012"/>
          </a:xfrm>
        </p:spPr>
        <p:txBody>
          <a:bodyPr>
            <a:noAutofit/>
          </a:bodyPr>
          <a:lstStyle>
            <a:lvl1pPr marL="0" indent="0" algn="ctr">
              <a:spcAft>
                <a:spcPts val="0"/>
              </a:spcAft>
              <a:buFontTx/>
              <a:buNone/>
              <a:defRPr sz="2133">
                <a:solidFill>
                  <a:schemeClr val="tx2"/>
                </a:solidFill>
              </a:defRPr>
            </a:lvl1pPr>
          </a:lstStyle>
          <a:p>
            <a:pPr marL="0" indent="0" algn="ctr">
              <a:buNone/>
            </a:pPr>
            <a:endParaRPr lang="en-US" dirty="0"/>
          </a:p>
        </p:txBody>
      </p:sp>
      <p:sp>
        <p:nvSpPr>
          <p:cNvPr id="11" name="Text Placeholder 5"/>
          <p:cNvSpPr txBox="1">
            <a:spLocks/>
          </p:cNvSpPr>
          <p:nvPr userDrawn="1"/>
        </p:nvSpPr>
        <p:spPr>
          <a:xfrm>
            <a:off x="8659964" y="6560358"/>
            <a:ext cx="3055937" cy="179387"/>
          </a:xfrm>
          <a:prstGeom prst="rect">
            <a:avLst/>
          </a:prstGeom>
        </p:spPr>
        <p:txBody>
          <a:bodyPr/>
          <a:lstStyle>
            <a:lvl1pPr marL="0" indent="0" algn="l" defTabSz="609448" rtl="0" eaLnBrk="1" latinLnBrk="0" hangingPunct="1">
              <a:spcBef>
                <a:spcPts val="1200"/>
              </a:spcBef>
              <a:spcAft>
                <a:spcPts val="0"/>
              </a:spcAft>
              <a:buSzPct val="100000"/>
              <a:buFont typeface="Arial"/>
              <a:buNone/>
              <a:defRPr sz="800" kern="1200">
                <a:solidFill>
                  <a:schemeClr val="tx1"/>
                </a:solidFill>
                <a:latin typeface="Franklin Gothic Book"/>
                <a:ea typeface="+mn-ea"/>
                <a:cs typeface="Franklin Gothic Book"/>
              </a:defRPr>
            </a:lvl1pPr>
            <a:lvl2pPr marL="457200" indent="-228600" algn="l" defTabSz="609448" rtl="0" eaLnBrk="1" latinLnBrk="0" hangingPunct="1">
              <a:spcBef>
                <a:spcPts val="0"/>
              </a:spcBef>
              <a:spcAft>
                <a:spcPts val="0"/>
              </a:spcAft>
              <a:buSzPct val="100000"/>
              <a:buFont typeface="Arial"/>
              <a:buChar char="•"/>
              <a:defRPr sz="800" kern="1200" baseline="0">
                <a:solidFill>
                  <a:schemeClr val="tx1"/>
                </a:solidFill>
                <a:latin typeface="Franklin Gothic Book"/>
                <a:ea typeface="+mn-ea"/>
                <a:cs typeface="Franklin Gothic Book"/>
              </a:defRPr>
            </a:lvl2pPr>
            <a:lvl3pPr marL="685800" indent="-2286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3pPr>
            <a:lvl4pPr marL="914400" indent="-2286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4pPr>
            <a:lvl5pPr marL="1257300" indent="-3429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5pPr>
            <a:lvl6pPr marL="3351962" indent="-304724" algn="l" defTabSz="609448" rtl="0" eaLnBrk="1" latinLnBrk="0" hangingPunct="1">
              <a:spcBef>
                <a:spcPct val="20000"/>
              </a:spcBef>
              <a:buFont typeface="Arial"/>
              <a:buChar char="•"/>
              <a:defRPr sz="2666" kern="1200">
                <a:solidFill>
                  <a:schemeClr val="tx1"/>
                </a:solidFill>
                <a:latin typeface="+mn-lt"/>
                <a:ea typeface="+mn-ea"/>
                <a:cs typeface="+mn-cs"/>
              </a:defRPr>
            </a:lvl6pPr>
            <a:lvl7pPr marL="3961409" indent="-304724" algn="l" defTabSz="609448" rtl="0" eaLnBrk="1" latinLnBrk="0" hangingPunct="1">
              <a:spcBef>
                <a:spcPct val="20000"/>
              </a:spcBef>
              <a:buFont typeface="Arial"/>
              <a:buChar char="•"/>
              <a:defRPr sz="2666" kern="1200">
                <a:solidFill>
                  <a:schemeClr val="tx1"/>
                </a:solidFill>
                <a:latin typeface="+mn-lt"/>
                <a:ea typeface="+mn-ea"/>
                <a:cs typeface="+mn-cs"/>
              </a:defRPr>
            </a:lvl7pPr>
            <a:lvl8pPr marL="4570857" indent="-304724" algn="l" defTabSz="609448" rtl="0" eaLnBrk="1" latinLnBrk="0" hangingPunct="1">
              <a:spcBef>
                <a:spcPct val="20000"/>
              </a:spcBef>
              <a:buFont typeface="Arial"/>
              <a:buChar char="•"/>
              <a:defRPr sz="2666" kern="1200">
                <a:solidFill>
                  <a:schemeClr val="tx1"/>
                </a:solidFill>
                <a:latin typeface="+mn-lt"/>
                <a:ea typeface="+mn-ea"/>
                <a:cs typeface="+mn-cs"/>
              </a:defRPr>
            </a:lvl8pPr>
            <a:lvl9pPr marL="5180305" indent="-304724" algn="l" defTabSz="609448" rtl="0" eaLnBrk="1" latinLnBrk="0" hangingPunct="1">
              <a:spcBef>
                <a:spcPct val="20000"/>
              </a:spcBef>
              <a:buFont typeface="Arial"/>
              <a:buChar char="•"/>
              <a:defRPr sz="2666" kern="1200">
                <a:solidFill>
                  <a:schemeClr val="tx1"/>
                </a:solidFill>
                <a:latin typeface="+mn-lt"/>
                <a:ea typeface="+mn-ea"/>
                <a:cs typeface="+mn-cs"/>
              </a:defRPr>
            </a:lvl9pPr>
          </a:lstStyle>
          <a:p>
            <a:pPr algn="r"/>
            <a:r>
              <a:rPr lang="en-US" sz="800" b="0" i="0" dirty="0" smtClean="0">
                <a:solidFill>
                  <a:srgbClr val="BFBFBF"/>
                </a:solidFill>
                <a:latin typeface="Franklin Gothic Book"/>
                <a:ea typeface="Franklin Gothic Book"/>
                <a:cs typeface="Franklin Gothic Book"/>
              </a:rPr>
              <a:t>Proprietary and Confidential | </a:t>
            </a:r>
            <a:fld id="{5F95715F-BFE7-F94C-A284-27D3289DD745}" type="slidenum">
              <a:rPr lang="en-US" sz="800" b="0" i="0" smtClean="0">
                <a:solidFill>
                  <a:srgbClr val="BFBFBF"/>
                </a:solidFill>
                <a:latin typeface="Franklin Gothic Book"/>
                <a:ea typeface="Franklin Gothic Book"/>
                <a:cs typeface="Franklin Gothic Book"/>
              </a:rPr>
              <a:pPr algn="r"/>
              <a:t>‹#›</a:t>
            </a:fld>
            <a:endParaRPr lang="en-US" dirty="0">
              <a:solidFill>
                <a:srgbClr val="BFBFBF"/>
              </a:solidFill>
              <a:latin typeface="Franklin Gothic Book"/>
              <a:cs typeface="Franklin Gothic Book"/>
            </a:endParaRPr>
          </a:p>
        </p:txBody>
      </p:sp>
      <p:pic>
        <p:nvPicPr>
          <p:cNvPr id="5" name="Picture 4" descr="VSPOpticsGroup_rev.ai"/>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321147" y="4719472"/>
            <a:ext cx="1533832" cy="1533832"/>
          </a:xfrm>
          <a:prstGeom prst="rect">
            <a:avLst/>
          </a:prstGeom>
        </p:spPr>
      </p:pic>
    </p:spTree>
    <p:extLst>
      <p:ext uri="{BB962C8B-B14F-4D97-AF65-F5344CB8AC3E}">
        <p14:creationId xmlns:p14="http://schemas.microsoft.com/office/powerpoint/2010/main" val="27908011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Image Right - Text Left">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3"/>
          </a:solidFill>
        </p:spPr>
        <p:txBody>
          <a:bodyPr/>
          <a:lstStyle>
            <a:lvl1pPr>
              <a:defRPr>
                <a:effectLst/>
              </a:defRPr>
            </a:lvl1pPr>
          </a:lstStyle>
          <a:p>
            <a:r>
              <a:rPr lang="en-US" smtClean="0"/>
              <a:t>Click to edit Master title style</a:t>
            </a:r>
            <a:endParaRPr lang="en-US"/>
          </a:p>
        </p:txBody>
      </p:sp>
      <p:sp>
        <p:nvSpPr>
          <p:cNvPr id="5" name="Content Placeholder 7"/>
          <p:cNvSpPr>
            <a:spLocks noGrp="1"/>
          </p:cNvSpPr>
          <p:nvPr>
            <p:ph sz="quarter" idx="10"/>
          </p:nvPr>
        </p:nvSpPr>
        <p:spPr>
          <a:xfrm>
            <a:off x="466724" y="1474788"/>
            <a:ext cx="5400675" cy="4938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7"/>
          <p:cNvSpPr>
            <a:spLocks noGrp="1"/>
          </p:cNvSpPr>
          <p:nvPr>
            <p:ph sz="quarter" idx="11"/>
          </p:nvPr>
        </p:nvSpPr>
        <p:spPr>
          <a:xfrm>
            <a:off x="6316663" y="1474788"/>
            <a:ext cx="5400675" cy="4938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988394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6584849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0" y="2645833"/>
            <a:ext cx="12188825" cy="1143000"/>
          </a:xfrm>
        </p:spPr>
        <p:txBody>
          <a:bodyPr/>
          <a:lstStyle/>
          <a:p>
            <a:r>
              <a:rPr lang="en-US" smtClean="0"/>
              <a:t>Click to edit Master title style</a:t>
            </a:r>
            <a:endParaRPr lang="en-US"/>
          </a:p>
        </p:txBody>
      </p:sp>
      <p:pic>
        <p:nvPicPr>
          <p:cNvPr id="6" name="Picture 5" descr="VSPOpticsGroup_SPOT.ai"/>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282486" y="4740481"/>
            <a:ext cx="1627539" cy="1627539"/>
          </a:xfrm>
          <a:prstGeom prst="rect">
            <a:avLst/>
          </a:prstGeom>
        </p:spPr>
      </p:pic>
    </p:spTree>
    <p:extLst>
      <p:ext uri="{BB962C8B-B14F-4D97-AF65-F5344CB8AC3E}">
        <p14:creationId xmlns:p14="http://schemas.microsoft.com/office/powerpoint/2010/main" val="35854298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0" y="2645833"/>
            <a:ext cx="12188825" cy="1143000"/>
          </a:xfrm>
        </p:spPr>
        <p:txBody>
          <a:bodyPr/>
          <a:lstStyle/>
          <a:p>
            <a:r>
              <a:rPr lang="en-US" smtClean="0"/>
              <a:t>Click to edit Master title style</a:t>
            </a:r>
            <a:endParaRPr lang="en-US"/>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2112637" y="5284627"/>
            <a:ext cx="7934467" cy="978222"/>
          </a:xfrm>
          <a:prstGeom prst="rect">
            <a:avLst/>
          </a:prstGeom>
        </p:spPr>
      </p:pic>
    </p:spTree>
    <p:extLst>
      <p:ext uri="{BB962C8B-B14F-4D97-AF65-F5344CB8AC3E}">
        <p14:creationId xmlns:p14="http://schemas.microsoft.com/office/powerpoint/2010/main" val="132036963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3046"/>
          </a:solidFill>
        </p:spPr>
        <p:txBody>
          <a:bodyPr/>
          <a:lstStyle>
            <a:lvl1pPr>
              <a:defRPr>
                <a:solidFill>
                  <a:schemeClr val="bg2"/>
                </a:solidFill>
              </a:defRPr>
            </a:lvl1pPr>
          </a:lstStyle>
          <a:p>
            <a:r>
              <a:rPr lang="en-US" dirty="0" smtClean="0"/>
              <a:t>Click to edit Master title style</a:t>
            </a:r>
            <a:endParaRPr lang="en-US" dirty="0"/>
          </a:p>
        </p:txBody>
      </p:sp>
      <p:cxnSp>
        <p:nvCxnSpPr>
          <p:cNvPr id="6" name="Straight Connector 5"/>
          <p:cNvCxnSpPr/>
          <p:nvPr userDrawn="1"/>
        </p:nvCxnSpPr>
        <p:spPr>
          <a:xfrm>
            <a:off x="3805622" y="1788160"/>
            <a:ext cx="0" cy="4050453"/>
          </a:xfrm>
          <a:prstGeom prst="line">
            <a:avLst/>
          </a:prstGeom>
          <a:ln w="12700">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8" name="Text Placeholder 10"/>
          <p:cNvSpPr>
            <a:spLocks noGrp="1"/>
          </p:cNvSpPr>
          <p:nvPr>
            <p:ph type="body" sz="quarter" idx="13"/>
          </p:nvPr>
        </p:nvSpPr>
        <p:spPr>
          <a:xfrm>
            <a:off x="4346501" y="1788585"/>
            <a:ext cx="7042432" cy="4049183"/>
          </a:xfrm>
        </p:spPr>
        <p:txBody>
          <a:bodyPr>
            <a:normAutofit/>
          </a:bodyPr>
          <a:lstStyle>
            <a:lvl1pPr marL="0" indent="0">
              <a:spcBef>
                <a:spcPts val="1200"/>
              </a:spcBef>
              <a:buFont typeface="Arial"/>
              <a:buNone/>
              <a:defRPr sz="2800"/>
            </a:lvl1pPr>
            <a:lvl2pPr marL="457200" indent="-228600">
              <a:spcBef>
                <a:spcPts val="0"/>
              </a:spcBef>
              <a:buFont typeface="Arial"/>
              <a:buChar char="•"/>
              <a:defRPr sz="2400"/>
            </a:lvl2pPr>
            <a:lvl3pPr marL="685800" indent="-228600">
              <a:spcBef>
                <a:spcPts val="0"/>
              </a:spcBef>
              <a:buFont typeface="Arial"/>
              <a:buChar char="•"/>
              <a:defRPr sz="2400"/>
            </a:lvl3pPr>
            <a:lvl4pPr marL="914400" indent="-228600">
              <a:spcBef>
                <a:spcPts val="0"/>
              </a:spcBef>
              <a:buFont typeface="Arial"/>
              <a:buChar char="•"/>
              <a:defRPr sz="2400"/>
            </a:lvl4pPr>
            <a:lvl5pPr marL="1143000" indent="-228600">
              <a:spcBef>
                <a:spcPts val="0"/>
              </a:spcBef>
              <a:buFont typeface="Arial"/>
              <a:buChar cha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5"/>
          <p:cNvSpPr txBox="1">
            <a:spLocks/>
          </p:cNvSpPr>
          <p:nvPr userDrawn="1"/>
        </p:nvSpPr>
        <p:spPr>
          <a:xfrm>
            <a:off x="8659964" y="6560358"/>
            <a:ext cx="3055937" cy="179387"/>
          </a:xfrm>
          <a:prstGeom prst="rect">
            <a:avLst/>
          </a:prstGeom>
        </p:spPr>
        <p:txBody>
          <a:bodyPr/>
          <a:lstStyle>
            <a:lvl1pPr marL="0" indent="0" algn="l" defTabSz="609448" rtl="0" eaLnBrk="1" latinLnBrk="0" hangingPunct="1">
              <a:spcBef>
                <a:spcPts val="1200"/>
              </a:spcBef>
              <a:spcAft>
                <a:spcPts val="0"/>
              </a:spcAft>
              <a:buSzPct val="100000"/>
              <a:buFont typeface="Arial"/>
              <a:buNone/>
              <a:defRPr sz="800" kern="1200">
                <a:solidFill>
                  <a:schemeClr val="tx1"/>
                </a:solidFill>
                <a:latin typeface="Franklin Gothic Book"/>
                <a:ea typeface="+mn-ea"/>
                <a:cs typeface="Franklin Gothic Book"/>
              </a:defRPr>
            </a:lvl1pPr>
            <a:lvl2pPr marL="457200" indent="-228600" algn="l" defTabSz="609448" rtl="0" eaLnBrk="1" latinLnBrk="0" hangingPunct="1">
              <a:spcBef>
                <a:spcPts val="0"/>
              </a:spcBef>
              <a:spcAft>
                <a:spcPts val="0"/>
              </a:spcAft>
              <a:buSzPct val="100000"/>
              <a:buFont typeface="Arial"/>
              <a:buChar char="•"/>
              <a:defRPr sz="800" kern="1200" baseline="0">
                <a:solidFill>
                  <a:schemeClr val="tx1"/>
                </a:solidFill>
                <a:latin typeface="Franklin Gothic Book"/>
                <a:ea typeface="+mn-ea"/>
                <a:cs typeface="Franklin Gothic Book"/>
              </a:defRPr>
            </a:lvl2pPr>
            <a:lvl3pPr marL="685800" indent="-2286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3pPr>
            <a:lvl4pPr marL="914400" indent="-2286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4pPr>
            <a:lvl5pPr marL="1257300" indent="-3429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5pPr>
            <a:lvl6pPr marL="3351962" indent="-304724" algn="l" defTabSz="609448" rtl="0" eaLnBrk="1" latinLnBrk="0" hangingPunct="1">
              <a:spcBef>
                <a:spcPct val="20000"/>
              </a:spcBef>
              <a:buFont typeface="Arial"/>
              <a:buChar char="•"/>
              <a:defRPr sz="2666" kern="1200">
                <a:solidFill>
                  <a:schemeClr val="tx1"/>
                </a:solidFill>
                <a:latin typeface="+mn-lt"/>
                <a:ea typeface="+mn-ea"/>
                <a:cs typeface="+mn-cs"/>
              </a:defRPr>
            </a:lvl6pPr>
            <a:lvl7pPr marL="3961409" indent="-304724" algn="l" defTabSz="609448" rtl="0" eaLnBrk="1" latinLnBrk="0" hangingPunct="1">
              <a:spcBef>
                <a:spcPct val="20000"/>
              </a:spcBef>
              <a:buFont typeface="Arial"/>
              <a:buChar char="•"/>
              <a:defRPr sz="2666" kern="1200">
                <a:solidFill>
                  <a:schemeClr val="tx1"/>
                </a:solidFill>
                <a:latin typeface="+mn-lt"/>
                <a:ea typeface="+mn-ea"/>
                <a:cs typeface="+mn-cs"/>
              </a:defRPr>
            </a:lvl7pPr>
            <a:lvl8pPr marL="4570857" indent="-304724" algn="l" defTabSz="609448" rtl="0" eaLnBrk="1" latinLnBrk="0" hangingPunct="1">
              <a:spcBef>
                <a:spcPct val="20000"/>
              </a:spcBef>
              <a:buFont typeface="Arial"/>
              <a:buChar char="•"/>
              <a:defRPr sz="2666" kern="1200">
                <a:solidFill>
                  <a:schemeClr val="tx1"/>
                </a:solidFill>
                <a:latin typeface="+mn-lt"/>
                <a:ea typeface="+mn-ea"/>
                <a:cs typeface="+mn-cs"/>
              </a:defRPr>
            </a:lvl8pPr>
            <a:lvl9pPr marL="5180305" indent="-304724" algn="l" defTabSz="609448" rtl="0" eaLnBrk="1" latinLnBrk="0" hangingPunct="1">
              <a:spcBef>
                <a:spcPct val="20000"/>
              </a:spcBef>
              <a:buFont typeface="Arial"/>
              <a:buChar char="•"/>
              <a:defRPr sz="2666" kern="1200">
                <a:solidFill>
                  <a:schemeClr val="tx1"/>
                </a:solidFill>
                <a:latin typeface="+mn-lt"/>
                <a:ea typeface="+mn-ea"/>
                <a:cs typeface="+mn-cs"/>
              </a:defRPr>
            </a:lvl9pPr>
          </a:lstStyle>
          <a:p>
            <a:pPr algn="r"/>
            <a:r>
              <a:rPr lang="en-US" sz="800" b="0" i="0" dirty="0" smtClean="0">
                <a:solidFill>
                  <a:srgbClr val="BFBFBF"/>
                </a:solidFill>
                <a:latin typeface="Franklin Gothic Book"/>
                <a:ea typeface="Franklin Gothic Book"/>
                <a:cs typeface="Franklin Gothic Book"/>
              </a:rPr>
              <a:t>Proprietary and Confidential | </a:t>
            </a:r>
            <a:fld id="{6C57FC2A-9218-D94C-BC91-9A6D8B910988}" type="slidenum">
              <a:rPr lang="en-US" sz="800" b="0" i="0" smtClean="0">
                <a:solidFill>
                  <a:srgbClr val="BFBFBF"/>
                </a:solidFill>
                <a:latin typeface="Franklin Gothic Book"/>
                <a:ea typeface="Franklin Gothic Book"/>
                <a:cs typeface="Franklin Gothic Book"/>
              </a:rPr>
              <a:pPr algn="r"/>
              <a:t>‹#›</a:t>
            </a:fld>
            <a:endParaRPr lang="en-US" dirty="0">
              <a:solidFill>
                <a:srgbClr val="BFBFBF"/>
              </a:solidFill>
              <a:latin typeface="Franklin Gothic Book"/>
              <a:cs typeface="Franklin Gothic Book"/>
            </a:endParaRPr>
          </a:p>
        </p:txBody>
      </p:sp>
      <p:pic>
        <p:nvPicPr>
          <p:cNvPr id="3" name="Picture 2" descr="VSPOpticsGroup_SPOT.ai"/>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76300" y="2457450"/>
            <a:ext cx="2063750" cy="2063750"/>
          </a:xfrm>
          <a:prstGeom prst="rect">
            <a:avLst/>
          </a:prstGeom>
        </p:spPr>
      </p:pic>
    </p:spTree>
    <p:extLst>
      <p:ext uri="{BB962C8B-B14F-4D97-AF65-F5344CB8AC3E}">
        <p14:creationId xmlns:p14="http://schemas.microsoft.com/office/powerpoint/2010/main" val="127391694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2_Title Only">
    <p:spTree>
      <p:nvGrpSpPr>
        <p:cNvPr id="1" name=""/>
        <p:cNvGrpSpPr/>
        <p:nvPr/>
      </p:nvGrpSpPr>
      <p:grpSpPr>
        <a:xfrm>
          <a:off x="0" y="0"/>
          <a:ext cx="0" cy="0"/>
          <a:chOff x="0" y="0"/>
          <a:chExt cx="0" cy="0"/>
        </a:xfrm>
      </p:grpSpPr>
      <p:sp>
        <p:nvSpPr>
          <p:cNvPr id="5" name="Title 4"/>
          <p:cNvSpPr>
            <a:spLocks noGrp="1"/>
          </p:cNvSpPr>
          <p:nvPr>
            <p:ph type="title" hasCustomPrompt="1"/>
          </p:nvPr>
        </p:nvSpPr>
        <p:spPr>
          <a:solidFill>
            <a:schemeClr val="tx1"/>
          </a:solidFill>
        </p:spPr>
        <p:txBody>
          <a:bodyPr/>
          <a:lstStyle>
            <a:lvl1pPr>
              <a:defRPr>
                <a:solidFill>
                  <a:schemeClr val="bg1"/>
                </a:solidFill>
              </a:defRPr>
            </a:lvl1pPr>
          </a:lstStyle>
          <a:p>
            <a:r>
              <a:rPr lang="en-US" dirty="0" smtClean="0"/>
              <a:t>CLICK TO EDIT MASTER TITLE STYLE</a:t>
            </a:r>
            <a:endParaRPr lang="en-US" dirty="0"/>
          </a:p>
        </p:txBody>
      </p:sp>
      <p:sp>
        <p:nvSpPr>
          <p:cNvPr id="4" name="Text Placeholder 10"/>
          <p:cNvSpPr>
            <a:spLocks noGrp="1"/>
          </p:cNvSpPr>
          <p:nvPr>
            <p:ph type="body" sz="quarter" idx="13"/>
          </p:nvPr>
        </p:nvSpPr>
        <p:spPr>
          <a:xfrm>
            <a:off x="474663" y="1590843"/>
            <a:ext cx="11242675" cy="482583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5"/>
          <p:cNvSpPr txBox="1">
            <a:spLocks/>
          </p:cNvSpPr>
          <p:nvPr userDrawn="1"/>
        </p:nvSpPr>
        <p:spPr>
          <a:xfrm>
            <a:off x="8659964" y="6560358"/>
            <a:ext cx="3055937" cy="179387"/>
          </a:xfrm>
          <a:prstGeom prst="rect">
            <a:avLst/>
          </a:prstGeom>
        </p:spPr>
        <p:txBody>
          <a:bodyPr/>
          <a:lstStyle>
            <a:lvl1pPr marL="0" indent="0" algn="l" defTabSz="609448" rtl="0" eaLnBrk="1" latinLnBrk="0" hangingPunct="1">
              <a:spcBef>
                <a:spcPts val="1200"/>
              </a:spcBef>
              <a:spcAft>
                <a:spcPts val="0"/>
              </a:spcAft>
              <a:buSzPct val="100000"/>
              <a:buFont typeface="Arial"/>
              <a:buNone/>
              <a:defRPr sz="800" kern="1200">
                <a:solidFill>
                  <a:schemeClr val="tx1"/>
                </a:solidFill>
                <a:latin typeface="Franklin Gothic Book"/>
                <a:ea typeface="+mn-ea"/>
                <a:cs typeface="Franklin Gothic Book"/>
              </a:defRPr>
            </a:lvl1pPr>
            <a:lvl2pPr marL="457200" indent="-228600" algn="l" defTabSz="609448" rtl="0" eaLnBrk="1" latinLnBrk="0" hangingPunct="1">
              <a:spcBef>
                <a:spcPts val="0"/>
              </a:spcBef>
              <a:spcAft>
                <a:spcPts val="0"/>
              </a:spcAft>
              <a:buSzPct val="100000"/>
              <a:buFont typeface="Arial"/>
              <a:buChar char="•"/>
              <a:defRPr sz="800" kern="1200" baseline="0">
                <a:solidFill>
                  <a:schemeClr val="tx1"/>
                </a:solidFill>
                <a:latin typeface="Franklin Gothic Book"/>
                <a:ea typeface="+mn-ea"/>
                <a:cs typeface="Franklin Gothic Book"/>
              </a:defRPr>
            </a:lvl2pPr>
            <a:lvl3pPr marL="685800" indent="-2286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3pPr>
            <a:lvl4pPr marL="914400" indent="-2286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4pPr>
            <a:lvl5pPr marL="1257300" indent="-3429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5pPr>
            <a:lvl6pPr marL="3351962" indent="-304724" algn="l" defTabSz="609448" rtl="0" eaLnBrk="1" latinLnBrk="0" hangingPunct="1">
              <a:spcBef>
                <a:spcPct val="20000"/>
              </a:spcBef>
              <a:buFont typeface="Arial"/>
              <a:buChar char="•"/>
              <a:defRPr sz="2666" kern="1200">
                <a:solidFill>
                  <a:schemeClr val="tx1"/>
                </a:solidFill>
                <a:latin typeface="+mn-lt"/>
                <a:ea typeface="+mn-ea"/>
                <a:cs typeface="+mn-cs"/>
              </a:defRPr>
            </a:lvl6pPr>
            <a:lvl7pPr marL="3961409" indent="-304724" algn="l" defTabSz="609448" rtl="0" eaLnBrk="1" latinLnBrk="0" hangingPunct="1">
              <a:spcBef>
                <a:spcPct val="20000"/>
              </a:spcBef>
              <a:buFont typeface="Arial"/>
              <a:buChar char="•"/>
              <a:defRPr sz="2666" kern="1200">
                <a:solidFill>
                  <a:schemeClr val="tx1"/>
                </a:solidFill>
                <a:latin typeface="+mn-lt"/>
                <a:ea typeface="+mn-ea"/>
                <a:cs typeface="+mn-cs"/>
              </a:defRPr>
            </a:lvl7pPr>
            <a:lvl8pPr marL="4570857" indent="-304724" algn="l" defTabSz="609448" rtl="0" eaLnBrk="1" latinLnBrk="0" hangingPunct="1">
              <a:spcBef>
                <a:spcPct val="20000"/>
              </a:spcBef>
              <a:buFont typeface="Arial"/>
              <a:buChar char="•"/>
              <a:defRPr sz="2666" kern="1200">
                <a:solidFill>
                  <a:schemeClr val="tx1"/>
                </a:solidFill>
                <a:latin typeface="+mn-lt"/>
                <a:ea typeface="+mn-ea"/>
                <a:cs typeface="+mn-cs"/>
              </a:defRPr>
            </a:lvl8pPr>
            <a:lvl9pPr marL="5180305" indent="-304724" algn="l" defTabSz="609448" rtl="0" eaLnBrk="1" latinLnBrk="0" hangingPunct="1">
              <a:spcBef>
                <a:spcPct val="20000"/>
              </a:spcBef>
              <a:buFont typeface="Arial"/>
              <a:buChar char="•"/>
              <a:defRPr sz="2666" kern="1200">
                <a:solidFill>
                  <a:schemeClr val="tx1"/>
                </a:solidFill>
                <a:latin typeface="+mn-lt"/>
                <a:ea typeface="+mn-ea"/>
                <a:cs typeface="+mn-cs"/>
              </a:defRPr>
            </a:lvl9pPr>
          </a:lstStyle>
          <a:p>
            <a:pPr algn="r"/>
            <a:r>
              <a:rPr lang="en-US" sz="800" b="0" i="0" dirty="0" smtClean="0">
                <a:solidFill>
                  <a:srgbClr val="BFBFBF"/>
                </a:solidFill>
                <a:latin typeface="Franklin Gothic Book"/>
                <a:ea typeface="Franklin Gothic Book"/>
                <a:cs typeface="Franklin Gothic Book"/>
              </a:rPr>
              <a:t>Proprietary and Confidential | </a:t>
            </a:r>
            <a:fld id="{6C57FC2A-9218-D94C-BC91-9A6D8B910988}" type="slidenum">
              <a:rPr lang="en-US" sz="800" b="0" i="0" smtClean="0">
                <a:solidFill>
                  <a:srgbClr val="BFBFBF"/>
                </a:solidFill>
                <a:latin typeface="Franklin Gothic Book"/>
                <a:ea typeface="Franklin Gothic Book"/>
                <a:cs typeface="Franklin Gothic Book"/>
              </a:rPr>
              <a:pPr algn="r"/>
              <a:t>‹#›</a:t>
            </a:fld>
            <a:endParaRPr lang="en-US" dirty="0">
              <a:solidFill>
                <a:srgbClr val="BFBFBF"/>
              </a:solidFill>
              <a:latin typeface="Franklin Gothic Book"/>
              <a:cs typeface="Franklin Gothic Book"/>
            </a:endParaRPr>
          </a:p>
        </p:txBody>
      </p:sp>
    </p:spTree>
    <p:extLst>
      <p:ext uri="{BB962C8B-B14F-4D97-AF65-F5344CB8AC3E}">
        <p14:creationId xmlns:p14="http://schemas.microsoft.com/office/powerpoint/2010/main" val="41470799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Right - Text Lef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Click to edit Master title style</a:t>
            </a:r>
            <a:endParaRPr lang="en-US" dirty="0"/>
          </a:p>
        </p:txBody>
      </p:sp>
      <p:sp>
        <p:nvSpPr>
          <p:cNvPr id="5" name="Content Placeholder 7"/>
          <p:cNvSpPr>
            <a:spLocks noGrp="1"/>
          </p:cNvSpPr>
          <p:nvPr>
            <p:ph sz="quarter" idx="10"/>
          </p:nvPr>
        </p:nvSpPr>
        <p:spPr>
          <a:xfrm>
            <a:off x="466724" y="1474788"/>
            <a:ext cx="5400675" cy="4938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7"/>
          <p:cNvSpPr>
            <a:spLocks noGrp="1"/>
          </p:cNvSpPr>
          <p:nvPr>
            <p:ph sz="quarter" idx="11"/>
          </p:nvPr>
        </p:nvSpPr>
        <p:spPr>
          <a:xfrm>
            <a:off x="6316663" y="1474788"/>
            <a:ext cx="5400675" cy="4938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331336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Slide - Dark">
    <p:spTree>
      <p:nvGrpSpPr>
        <p:cNvPr id="1" name=""/>
        <p:cNvGrpSpPr/>
        <p:nvPr/>
      </p:nvGrpSpPr>
      <p:grpSpPr>
        <a:xfrm>
          <a:off x="0" y="0"/>
          <a:ext cx="0" cy="0"/>
          <a:chOff x="0" y="0"/>
          <a:chExt cx="0" cy="0"/>
        </a:xfrm>
      </p:grpSpPr>
      <p:sp>
        <p:nvSpPr>
          <p:cNvPr id="2" name="Title 1"/>
          <p:cNvSpPr>
            <a:spLocks noGrp="1"/>
          </p:cNvSpPr>
          <p:nvPr>
            <p:ph type="title"/>
          </p:nvPr>
        </p:nvSpPr>
        <p:spPr>
          <a:xfrm>
            <a:off x="0" y="2641600"/>
            <a:ext cx="12188825" cy="11430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8734344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lvl1pPr>
              <a:defRPr>
                <a:solidFill>
                  <a:schemeClr val="bg2"/>
                </a:solidFill>
              </a:defRPr>
            </a:lvl1pPr>
          </a:lstStyle>
          <a:p>
            <a:r>
              <a:rPr lang="en-US" dirty="0" smtClean="0"/>
              <a:t>Click to edit Master title style</a:t>
            </a:r>
            <a:endParaRPr lang="en-US" dirty="0"/>
          </a:p>
        </p:txBody>
      </p:sp>
      <p:sp>
        <p:nvSpPr>
          <p:cNvPr id="4" name="Text Placeholder 10"/>
          <p:cNvSpPr>
            <a:spLocks noGrp="1"/>
          </p:cNvSpPr>
          <p:nvPr>
            <p:ph type="body" sz="quarter" idx="13"/>
          </p:nvPr>
        </p:nvSpPr>
        <p:spPr>
          <a:xfrm>
            <a:off x="474663" y="1590843"/>
            <a:ext cx="11242675" cy="482583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5"/>
          <p:cNvSpPr txBox="1">
            <a:spLocks/>
          </p:cNvSpPr>
          <p:nvPr userDrawn="1"/>
        </p:nvSpPr>
        <p:spPr>
          <a:xfrm>
            <a:off x="8659964" y="6560358"/>
            <a:ext cx="3055937" cy="179387"/>
          </a:xfrm>
          <a:prstGeom prst="rect">
            <a:avLst/>
          </a:prstGeom>
        </p:spPr>
        <p:txBody>
          <a:bodyPr/>
          <a:lstStyle>
            <a:lvl1pPr marL="0" indent="0" algn="l" defTabSz="609448" rtl="0" eaLnBrk="1" latinLnBrk="0" hangingPunct="1">
              <a:spcBef>
                <a:spcPts val="1200"/>
              </a:spcBef>
              <a:spcAft>
                <a:spcPts val="0"/>
              </a:spcAft>
              <a:buSzPct val="100000"/>
              <a:buFont typeface="Arial"/>
              <a:buNone/>
              <a:defRPr sz="800" kern="1200">
                <a:solidFill>
                  <a:schemeClr val="tx1"/>
                </a:solidFill>
                <a:latin typeface="Franklin Gothic Book"/>
                <a:ea typeface="+mn-ea"/>
                <a:cs typeface="Franklin Gothic Book"/>
              </a:defRPr>
            </a:lvl1pPr>
            <a:lvl2pPr marL="457200" indent="-228600" algn="l" defTabSz="609448" rtl="0" eaLnBrk="1" latinLnBrk="0" hangingPunct="1">
              <a:spcBef>
                <a:spcPts val="0"/>
              </a:spcBef>
              <a:spcAft>
                <a:spcPts val="0"/>
              </a:spcAft>
              <a:buSzPct val="100000"/>
              <a:buFont typeface="Arial"/>
              <a:buChar char="•"/>
              <a:defRPr sz="800" kern="1200" baseline="0">
                <a:solidFill>
                  <a:schemeClr val="tx1"/>
                </a:solidFill>
                <a:latin typeface="Franklin Gothic Book"/>
                <a:ea typeface="+mn-ea"/>
                <a:cs typeface="Franklin Gothic Book"/>
              </a:defRPr>
            </a:lvl2pPr>
            <a:lvl3pPr marL="685800" indent="-2286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3pPr>
            <a:lvl4pPr marL="914400" indent="-2286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4pPr>
            <a:lvl5pPr marL="1257300" indent="-3429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5pPr>
            <a:lvl6pPr marL="3351962" indent="-304724" algn="l" defTabSz="609448" rtl="0" eaLnBrk="1" latinLnBrk="0" hangingPunct="1">
              <a:spcBef>
                <a:spcPct val="20000"/>
              </a:spcBef>
              <a:buFont typeface="Arial"/>
              <a:buChar char="•"/>
              <a:defRPr sz="2666" kern="1200">
                <a:solidFill>
                  <a:schemeClr val="tx1"/>
                </a:solidFill>
                <a:latin typeface="+mn-lt"/>
                <a:ea typeface="+mn-ea"/>
                <a:cs typeface="+mn-cs"/>
              </a:defRPr>
            </a:lvl6pPr>
            <a:lvl7pPr marL="3961409" indent="-304724" algn="l" defTabSz="609448" rtl="0" eaLnBrk="1" latinLnBrk="0" hangingPunct="1">
              <a:spcBef>
                <a:spcPct val="20000"/>
              </a:spcBef>
              <a:buFont typeface="Arial"/>
              <a:buChar char="•"/>
              <a:defRPr sz="2666" kern="1200">
                <a:solidFill>
                  <a:schemeClr val="tx1"/>
                </a:solidFill>
                <a:latin typeface="+mn-lt"/>
                <a:ea typeface="+mn-ea"/>
                <a:cs typeface="+mn-cs"/>
              </a:defRPr>
            </a:lvl7pPr>
            <a:lvl8pPr marL="4570857" indent="-304724" algn="l" defTabSz="609448" rtl="0" eaLnBrk="1" latinLnBrk="0" hangingPunct="1">
              <a:spcBef>
                <a:spcPct val="20000"/>
              </a:spcBef>
              <a:buFont typeface="Arial"/>
              <a:buChar char="•"/>
              <a:defRPr sz="2666" kern="1200">
                <a:solidFill>
                  <a:schemeClr val="tx1"/>
                </a:solidFill>
                <a:latin typeface="+mn-lt"/>
                <a:ea typeface="+mn-ea"/>
                <a:cs typeface="+mn-cs"/>
              </a:defRPr>
            </a:lvl8pPr>
            <a:lvl9pPr marL="5180305" indent="-304724" algn="l" defTabSz="609448" rtl="0" eaLnBrk="1" latinLnBrk="0" hangingPunct="1">
              <a:spcBef>
                <a:spcPct val="20000"/>
              </a:spcBef>
              <a:buFont typeface="Arial"/>
              <a:buChar char="•"/>
              <a:defRPr sz="2666" kern="1200">
                <a:solidFill>
                  <a:schemeClr val="tx1"/>
                </a:solidFill>
                <a:latin typeface="+mn-lt"/>
                <a:ea typeface="+mn-ea"/>
                <a:cs typeface="+mn-cs"/>
              </a:defRPr>
            </a:lvl9pPr>
          </a:lstStyle>
          <a:p>
            <a:pPr algn="r"/>
            <a:r>
              <a:rPr lang="en-US" sz="800" b="0" i="0" dirty="0" smtClean="0">
                <a:solidFill>
                  <a:srgbClr val="BFBFBF"/>
                </a:solidFill>
                <a:latin typeface="Franklin Gothic Book"/>
                <a:ea typeface="Franklin Gothic Book"/>
                <a:cs typeface="Franklin Gothic Book"/>
              </a:rPr>
              <a:t>Proprietary and Confidential | </a:t>
            </a:r>
            <a:fld id="{6C57FC2A-9218-D94C-BC91-9A6D8B910988}" type="slidenum">
              <a:rPr lang="en-US" sz="800" b="0" i="0" smtClean="0">
                <a:solidFill>
                  <a:srgbClr val="BFBFBF"/>
                </a:solidFill>
                <a:latin typeface="Franklin Gothic Book"/>
                <a:ea typeface="Franklin Gothic Book"/>
                <a:cs typeface="Franklin Gothic Book"/>
              </a:rPr>
              <a:pPr algn="r"/>
              <a:t>‹#›</a:t>
            </a:fld>
            <a:endParaRPr lang="en-US" dirty="0">
              <a:solidFill>
                <a:srgbClr val="BFBFBF"/>
              </a:solidFill>
              <a:latin typeface="Franklin Gothic Book"/>
              <a:cs typeface="Franklin Gothic Book"/>
            </a:endParaRPr>
          </a:p>
        </p:txBody>
      </p:sp>
    </p:spTree>
    <p:extLst>
      <p:ext uri="{BB962C8B-B14F-4D97-AF65-F5344CB8AC3E}">
        <p14:creationId xmlns:p14="http://schemas.microsoft.com/office/powerpoint/2010/main" val="225666802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Image Right - Text Left">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solidFill>
        </p:spPr>
        <p:txBody>
          <a:bodyPr/>
          <a:lstStyle>
            <a:lvl1pPr>
              <a:defRPr>
                <a:solidFill>
                  <a:srgbClr val="FFFFFF"/>
                </a:solidFill>
              </a:defRPr>
            </a:lvl1pPr>
          </a:lstStyle>
          <a:p>
            <a:r>
              <a:rPr lang="en-US" dirty="0" smtClean="0"/>
              <a:t>Click to edit Master title style</a:t>
            </a:r>
            <a:endParaRPr lang="en-US" dirty="0"/>
          </a:p>
        </p:txBody>
      </p:sp>
      <p:sp>
        <p:nvSpPr>
          <p:cNvPr id="5" name="Content Placeholder 7"/>
          <p:cNvSpPr>
            <a:spLocks noGrp="1"/>
          </p:cNvSpPr>
          <p:nvPr>
            <p:ph sz="quarter" idx="10"/>
          </p:nvPr>
        </p:nvSpPr>
        <p:spPr>
          <a:xfrm>
            <a:off x="466724" y="1474788"/>
            <a:ext cx="5400675" cy="4938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7"/>
          <p:cNvSpPr>
            <a:spLocks noGrp="1"/>
          </p:cNvSpPr>
          <p:nvPr>
            <p:ph sz="quarter" idx="11"/>
          </p:nvPr>
        </p:nvSpPr>
        <p:spPr>
          <a:xfrm>
            <a:off x="6316663" y="1474788"/>
            <a:ext cx="5400675" cy="4938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762745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2" name="Title 1"/>
          <p:cNvSpPr>
            <a:spLocks noGrp="1"/>
          </p:cNvSpPr>
          <p:nvPr>
            <p:ph type="title"/>
          </p:nvPr>
        </p:nvSpPr>
        <p:spPr>
          <a:xfrm>
            <a:off x="0" y="2397760"/>
            <a:ext cx="12188825" cy="1143000"/>
          </a:xfrm>
        </p:spPr>
        <p:txBody>
          <a:bodyPr/>
          <a:lstStyle>
            <a:lvl1pPr>
              <a:defRPr sz="5400"/>
            </a:lvl1pPr>
          </a:lstStyle>
          <a:p>
            <a:r>
              <a:rPr lang="en-US" dirty="0" smtClean="0"/>
              <a:t>Click to edit Master title style</a:t>
            </a:r>
            <a:endParaRPr lang="en-US" dirty="0"/>
          </a:p>
        </p:txBody>
      </p:sp>
      <p:sp>
        <p:nvSpPr>
          <p:cNvPr id="8" name="Text Placeholder 4"/>
          <p:cNvSpPr>
            <a:spLocks noGrp="1"/>
          </p:cNvSpPr>
          <p:nvPr>
            <p:ph type="body" idx="4294967295"/>
          </p:nvPr>
        </p:nvSpPr>
        <p:spPr>
          <a:xfrm>
            <a:off x="609441" y="3659295"/>
            <a:ext cx="10969943" cy="784012"/>
          </a:xfrm>
        </p:spPr>
        <p:txBody>
          <a:bodyPr>
            <a:noAutofit/>
          </a:bodyPr>
          <a:lstStyle>
            <a:lvl1pPr marL="0" indent="0" algn="ctr">
              <a:spcAft>
                <a:spcPts val="0"/>
              </a:spcAft>
              <a:buFontTx/>
              <a:buNone/>
              <a:defRPr sz="2133">
                <a:solidFill>
                  <a:schemeClr val="tx2"/>
                </a:solidFill>
              </a:defRPr>
            </a:lvl1pPr>
          </a:lstStyle>
          <a:p>
            <a:pPr marL="0" indent="0" algn="ctr">
              <a:buNone/>
            </a:pPr>
            <a:endParaRPr lang="en-US" dirty="0"/>
          </a:p>
        </p:txBody>
      </p:sp>
      <p:pic>
        <p:nvPicPr>
          <p:cNvPr id="3" name="Picture 2"/>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2124246" y="5284069"/>
            <a:ext cx="7943506" cy="979337"/>
          </a:xfrm>
          <a:prstGeom prst="rect">
            <a:avLst/>
          </a:prstGeom>
        </p:spPr>
      </p:pic>
    </p:spTree>
    <p:extLst>
      <p:ext uri="{BB962C8B-B14F-4D97-AF65-F5344CB8AC3E}">
        <p14:creationId xmlns:p14="http://schemas.microsoft.com/office/powerpoint/2010/main" val="176362449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solidFill>
        </p:spPr>
        <p:txBody>
          <a:bodyPr/>
          <a:lstStyle>
            <a:lvl1pPr>
              <a:defRPr>
                <a:solidFill>
                  <a:srgbClr val="FFFFFF"/>
                </a:solidFill>
              </a:defRPr>
            </a:lvl1pPr>
          </a:lstStyle>
          <a:p>
            <a:r>
              <a:rPr lang="en-US" smtClean="0"/>
              <a:t>Click to edit Master title style</a:t>
            </a:r>
            <a:endParaRPr lang="en-US"/>
          </a:p>
        </p:txBody>
      </p:sp>
      <p:sp>
        <p:nvSpPr>
          <p:cNvPr id="4" name="Text Placeholder 10"/>
          <p:cNvSpPr>
            <a:spLocks noGrp="1"/>
          </p:cNvSpPr>
          <p:nvPr>
            <p:ph type="body" sz="quarter" idx="13"/>
          </p:nvPr>
        </p:nvSpPr>
        <p:spPr>
          <a:xfrm>
            <a:off x="474663" y="1590843"/>
            <a:ext cx="11242675" cy="482583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5"/>
          <p:cNvSpPr txBox="1">
            <a:spLocks/>
          </p:cNvSpPr>
          <p:nvPr userDrawn="1"/>
        </p:nvSpPr>
        <p:spPr>
          <a:xfrm>
            <a:off x="8659964" y="6560358"/>
            <a:ext cx="3055937" cy="179387"/>
          </a:xfrm>
          <a:prstGeom prst="rect">
            <a:avLst/>
          </a:prstGeom>
        </p:spPr>
        <p:txBody>
          <a:bodyPr/>
          <a:lstStyle>
            <a:lvl1pPr marL="0" indent="0" algn="l" defTabSz="609448" rtl="0" eaLnBrk="1" latinLnBrk="0" hangingPunct="1">
              <a:spcBef>
                <a:spcPts val="1200"/>
              </a:spcBef>
              <a:spcAft>
                <a:spcPts val="0"/>
              </a:spcAft>
              <a:buSzPct val="100000"/>
              <a:buFont typeface="Arial"/>
              <a:buNone/>
              <a:defRPr sz="800" kern="1200">
                <a:solidFill>
                  <a:schemeClr val="tx1"/>
                </a:solidFill>
                <a:latin typeface="Franklin Gothic Book"/>
                <a:ea typeface="+mn-ea"/>
                <a:cs typeface="Franklin Gothic Book"/>
              </a:defRPr>
            </a:lvl1pPr>
            <a:lvl2pPr marL="457200" indent="-228600" algn="l" defTabSz="609448" rtl="0" eaLnBrk="1" latinLnBrk="0" hangingPunct="1">
              <a:spcBef>
                <a:spcPts val="0"/>
              </a:spcBef>
              <a:spcAft>
                <a:spcPts val="0"/>
              </a:spcAft>
              <a:buSzPct val="100000"/>
              <a:buFont typeface="Arial"/>
              <a:buChar char="•"/>
              <a:defRPr sz="800" kern="1200" baseline="0">
                <a:solidFill>
                  <a:schemeClr val="tx1"/>
                </a:solidFill>
                <a:latin typeface="Franklin Gothic Book"/>
                <a:ea typeface="+mn-ea"/>
                <a:cs typeface="Franklin Gothic Book"/>
              </a:defRPr>
            </a:lvl2pPr>
            <a:lvl3pPr marL="685800" indent="-2286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3pPr>
            <a:lvl4pPr marL="914400" indent="-2286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4pPr>
            <a:lvl5pPr marL="1257300" indent="-3429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5pPr>
            <a:lvl6pPr marL="3351962" indent="-304724" algn="l" defTabSz="609448" rtl="0" eaLnBrk="1" latinLnBrk="0" hangingPunct="1">
              <a:spcBef>
                <a:spcPct val="20000"/>
              </a:spcBef>
              <a:buFont typeface="Arial"/>
              <a:buChar char="•"/>
              <a:defRPr sz="2666" kern="1200">
                <a:solidFill>
                  <a:schemeClr val="tx1"/>
                </a:solidFill>
                <a:latin typeface="+mn-lt"/>
                <a:ea typeface="+mn-ea"/>
                <a:cs typeface="+mn-cs"/>
              </a:defRPr>
            </a:lvl6pPr>
            <a:lvl7pPr marL="3961409" indent="-304724" algn="l" defTabSz="609448" rtl="0" eaLnBrk="1" latinLnBrk="0" hangingPunct="1">
              <a:spcBef>
                <a:spcPct val="20000"/>
              </a:spcBef>
              <a:buFont typeface="Arial"/>
              <a:buChar char="•"/>
              <a:defRPr sz="2666" kern="1200">
                <a:solidFill>
                  <a:schemeClr val="tx1"/>
                </a:solidFill>
                <a:latin typeface="+mn-lt"/>
                <a:ea typeface="+mn-ea"/>
                <a:cs typeface="+mn-cs"/>
              </a:defRPr>
            </a:lvl7pPr>
            <a:lvl8pPr marL="4570857" indent="-304724" algn="l" defTabSz="609448" rtl="0" eaLnBrk="1" latinLnBrk="0" hangingPunct="1">
              <a:spcBef>
                <a:spcPct val="20000"/>
              </a:spcBef>
              <a:buFont typeface="Arial"/>
              <a:buChar char="•"/>
              <a:defRPr sz="2666" kern="1200">
                <a:solidFill>
                  <a:schemeClr val="tx1"/>
                </a:solidFill>
                <a:latin typeface="+mn-lt"/>
                <a:ea typeface="+mn-ea"/>
                <a:cs typeface="+mn-cs"/>
              </a:defRPr>
            </a:lvl8pPr>
            <a:lvl9pPr marL="5180305" indent="-304724" algn="l" defTabSz="609448" rtl="0" eaLnBrk="1" latinLnBrk="0" hangingPunct="1">
              <a:spcBef>
                <a:spcPct val="20000"/>
              </a:spcBef>
              <a:buFont typeface="Arial"/>
              <a:buChar char="•"/>
              <a:defRPr sz="2666" kern="1200">
                <a:solidFill>
                  <a:schemeClr val="tx1"/>
                </a:solidFill>
                <a:latin typeface="+mn-lt"/>
                <a:ea typeface="+mn-ea"/>
                <a:cs typeface="+mn-cs"/>
              </a:defRPr>
            </a:lvl9pPr>
          </a:lstStyle>
          <a:p>
            <a:pPr algn="r"/>
            <a:r>
              <a:rPr lang="en-US" sz="800" b="0" i="0" dirty="0" smtClean="0">
                <a:solidFill>
                  <a:srgbClr val="BFBFBF"/>
                </a:solidFill>
                <a:latin typeface="Franklin Gothic Book"/>
                <a:ea typeface="Franklin Gothic Book"/>
                <a:cs typeface="Franklin Gothic Book"/>
              </a:rPr>
              <a:t>Proprietary and Confidential | </a:t>
            </a:r>
            <a:fld id="{6C57FC2A-9218-D94C-BC91-9A6D8B910988}" type="slidenum">
              <a:rPr lang="en-US" sz="800" b="0" i="0" smtClean="0">
                <a:solidFill>
                  <a:srgbClr val="BFBFBF"/>
                </a:solidFill>
                <a:latin typeface="Franklin Gothic Book"/>
                <a:ea typeface="Franklin Gothic Book"/>
                <a:cs typeface="Franklin Gothic Book"/>
              </a:rPr>
              <a:pPr algn="r"/>
              <a:t>‹#›</a:t>
            </a:fld>
            <a:endParaRPr lang="en-US" dirty="0">
              <a:solidFill>
                <a:srgbClr val="BFBFBF"/>
              </a:solidFill>
              <a:latin typeface="Franklin Gothic Book"/>
              <a:cs typeface="Franklin Gothic Book"/>
            </a:endParaRPr>
          </a:p>
        </p:txBody>
      </p:sp>
    </p:spTree>
    <p:extLst>
      <p:ext uri="{BB962C8B-B14F-4D97-AF65-F5344CB8AC3E}">
        <p14:creationId xmlns:p14="http://schemas.microsoft.com/office/powerpoint/2010/main" val="389601269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Image Right - Text Left">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tx1"/>
          </a:solidFill>
        </p:spPr>
        <p:txBody>
          <a:bodyPr/>
          <a:lstStyle>
            <a:lvl1pPr>
              <a:defRPr>
                <a:solidFill>
                  <a:srgbClr val="FFFFFF"/>
                </a:solidFill>
              </a:defRPr>
            </a:lvl1pPr>
          </a:lstStyle>
          <a:p>
            <a:r>
              <a:rPr lang="en-US" dirty="0" smtClean="0"/>
              <a:t>Click to edit Master title style</a:t>
            </a:r>
            <a:endParaRPr lang="en-US" dirty="0"/>
          </a:p>
        </p:txBody>
      </p:sp>
      <p:sp>
        <p:nvSpPr>
          <p:cNvPr id="5" name="Content Placeholder 7"/>
          <p:cNvSpPr>
            <a:spLocks noGrp="1"/>
          </p:cNvSpPr>
          <p:nvPr>
            <p:ph sz="quarter" idx="10"/>
          </p:nvPr>
        </p:nvSpPr>
        <p:spPr>
          <a:xfrm>
            <a:off x="466724" y="1474788"/>
            <a:ext cx="5400675" cy="4938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7"/>
          <p:cNvSpPr>
            <a:spLocks noGrp="1"/>
          </p:cNvSpPr>
          <p:nvPr>
            <p:ph sz="quarter" idx="11"/>
          </p:nvPr>
        </p:nvSpPr>
        <p:spPr>
          <a:xfrm>
            <a:off x="6316663" y="1474788"/>
            <a:ext cx="5400675" cy="4938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566408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16711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cxnSp>
        <p:nvCxnSpPr>
          <p:cNvPr id="7" name="Straight Connector 6"/>
          <p:cNvCxnSpPr/>
          <p:nvPr userDrawn="1"/>
        </p:nvCxnSpPr>
        <p:spPr>
          <a:xfrm>
            <a:off x="3805622" y="1788160"/>
            <a:ext cx="0" cy="4050453"/>
          </a:xfrm>
          <a:prstGeom prst="line">
            <a:avLst/>
          </a:prstGeom>
          <a:ln w="6350">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1" name="Text Placeholder 10"/>
          <p:cNvSpPr>
            <a:spLocks noGrp="1"/>
          </p:cNvSpPr>
          <p:nvPr>
            <p:ph type="body" sz="quarter" idx="13"/>
          </p:nvPr>
        </p:nvSpPr>
        <p:spPr>
          <a:xfrm>
            <a:off x="4346501" y="1788585"/>
            <a:ext cx="7042432" cy="40491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pic>
        <p:nvPicPr>
          <p:cNvPr id="6" name="Picture 5" descr="VSPOpticsGroup_rev.ai"/>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88474" y="2474451"/>
            <a:ext cx="2048387" cy="2048387"/>
          </a:xfrm>
          <a:prstGeom prst="rect">
            <a:avLst/>
          </a:prstGeom>
        </p:spPr>
      </p:pic>
    </p:spTree>
    <p:extLst>
      <p:ext uri="{BB962C8B-B14F-4D97-AF65-F5344CB8AC3E}">
        <p14:creationId xmlns:p14="http://schemas.microsoft.com/office/powerpoint/2010/main" val="29279126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
        <p:nvSpPr>
          <p:cNvPr id="4" name="Text Placeholder 10"/>
          <p:cNvSpPr>
            <a:spLocks noGrp="1"/>
          </p:cNvSpPr>
          <p:nvPr>
            <p:ph type="body" sz="quarter" idx="13"/>
          </p:nvPr>
        </p:nvSpPr>
        <p:spPr>
          <a:xfrm>
            <a:off x="474663" y="1482724"/>
            <a:ext cx="11242675" cy="493395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8120774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Right - Text Lef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0"/>
          </p:nvPr>
        </p:nvSpPr>
        <p:spPr>
          <a:xfrm>
            <a:off x="466724" y="1474788"/>
            <a:ext cx="5400675" cy="4938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7"/>
          <p:cNvSpPr>
            <a:spLocks noGrp="1"/>
          </p:cNvSpPr>
          <p:nvPr>
            <p:ph sz="quarter" idx="11"/>
          </p:nvPr>
        </p:nvSpPr>
        <p:spPr>
          <a:xfrm>
            <a:off x="6316663" y="1474788"/>
            <a:ext cx="5400675" cy="4938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92365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Slide - Dark">
    <p:spTree>
      <p:nvGrpSpPr>
        <p:cNvPr id="1" name=""/>
        <p:cNvGrpSpPr/>
        <p:nvPr/>
      </p:nvGrpSpPr>
      <p:grpSpPr>
        <a:xfrm>
          <a:off x="0" y="0"/>
          <a:ext cx="0" cy="0"/>
          <a:chOff x="0" y="0"/>
          <a:chExt cx="0" cy="0"/>
        </a:xfrm>
      </p:grpSpPr>
      <p:sp>
        <p:nvSpPr>
          <p:cNvPr id="2" name="Title 1"/>
          <p:cNvSpPr>
            <a:spLocks noGrp="1"/>
          </p:cNvSpPr>
          <p:nvPr>
            <p:ph type="title"/>
          </p:nvPr>
        </p:nvSpPr>
        <p:spPr>
          <a:xfrm>
            <a:off x="0" y="2641600"/>
            <a:ext cx="12188825" cy="114300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2363916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2188825" cy="1143000"/>
          </a:xfrm>
          <a:solidFill>
            <a:schemeClr val="accent1"/>
          </a:solidFill>
        </p:spPr>
        <p:txBody>
          <a:bodyPr/>
          <a:lstStyle>
            <a:lvl1pPr>
              <a:defRPr>
                <a:effectLst/>
              </a:defRPr>
            </a:lvl1pPr>
          </a:lstStyle>
          <a:p>
            <a:r>
              <a:rPr lang="en-US" dirty="0" smtClean="0"/>
              <a:t>Click to edit Master title style</a:t>
            </a:r>
            <a:endParaRPr lang="en-US" dirty="0"/>
          </a:p>
        </p:txBody>
      </p:sp>
      <p:sp>
        <p:nvSpPr>
          <p:cNvPr id="4" name="Text Placeholder 10"/>
          <p:cNvSpPr>
            <a:spLocks noGrp="1"/>
          </p:cNvSpPr>
          <p:nvPr>
            <p:ph type="body" sz="quarter" idx="13"/>
          </p:nvPr>
        </p:nvSpPr>
        <p:spPr>
          <a:xfrm>
            <a:off x="474663" y="1590843"/>
            <a:ext cx="11242675" cy="482583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240353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Image Right - Text Left">
    <p:spTree>
      <p:nvGrpSpPr>
        <p:cNvPr id="1" name=""/>
        <p:cNvGrpSpPr/>
        <p:nvPr/>
      </p:nvGrpSpPr>
      <p:grpSpPr>
        <a:xfrm>
          <a:off x="0" y="0"/>
          <a:ext cx="0" cy="0"/>
          <a:chOff x="0" y="0"/>
          <a:chExt cx="0" cy="0"/>
        </a:xfrm>
      </p:grpSpPr>
      <p:sp>
        <p:nvSpPr>
          <p:cNvPr id="4" name="Title 3"/>
          <p:cNvSpPr>
            <a:spLocks noGrp="1"/>
          </p:cNvSpPr>
          <p:nvPr>
            <p:ph type="title"/>
          </p:nvPr>
        </p:nvSpPr>
        <p:spPr>
          <a:solidFill>
            <a:srgbClr val="00B6F1"/>
          </a:solidFill>
        </p:spPr>
        <p:txBody>
          <a:bodyPr/>
          <a:lstStyle>
            <a:lvl1pPr>
              <a:defRPr>
                <a:effectLst/>
              </a:defRPr>
            </a:lvl1pPr>
          </a:lstStyle>
          <a:p>
            <a:r>
              <a:rPr lang="en-US" smtClean="0"/>
              <a:t>Click to edit Master title style</a:t>
            </a:r>
            <a:endParaRPr lang="en-US"/>
          </a:p>
        </p:txBody>
      </p:sp>
      <p:sp>
        <p:nvSpPr>
          <p:cNvPr id="6" name="Content Placeholder 7"/>
          <p:cNvSpPr>
            <a:spLocks noGrp="1"/>
          </p:cNvSpPr>
          <p:nvPr>
            <p:ph sz="quarter" idx="10"/>
          </p:nvPr>
        </p:nvSpPr>
        <p:spPr>
          <a:xfrm>
            <a:off x="466724" y="1474788"/>
            <a:ext cx="5400675" cy="4938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7"/>
          <p:cNvSpPr>
            <a:spLocks noGrp="1"/>
          </p:cNvSpPr>
          <p:nvPr>
            <p:ph sz="quarter" idx="11"/>
          </p:nvPr>
        </p:nvSpPr>
        <p:spPr>
          <a:xfrm>
            <a:off x="6316663" y="1474788"/>
            <a:ext cx="5400675" cy="4938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313901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47A44"/>
          </a:solidFill>
        </p:spPr>
        <p:txBody>
          <a:bodyPr/>
          <a:lstStyle>
            <a:lvl1pPr>
              <a:defRPr>
                <a:effectLst/>
              </a:defRPr>
            </a:lvl1pPr>
          </a:lstStyle>
          <a:p>
            <a:r>
              <a:rPr lang="en-US" dirty="0" smtClean="0"/>
              <a:t>Click to edit Master title style</a:t>
            </a:r>
            <a:endParaRPr lang="en-US" dirty="0"/>
          </a:p>
        </p:txBody>
      </p:sp>
      <p:sp>
        <p:nvSpPr>
          <p:cNvPr id="4" name="Text Placeholder 10"/>
          <p:cNvSpPr>
            <a:spLocks noGrp="1"/>
          </p:cNvSpPr>
          <p:nvPr>
            <p:ph type="body" sz="quarter" idx="13"/>
          </p:nvPr>
        </p:nvSpPr>
        <p:spPr>
          <a:xfrm>
            <a:off x="474663" y="1590843"/>
            <a:ext cx="11242675" cy="482583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31933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12188825" cy="1143000"/>
          </a:xfrm>
          <a:prstGeom prst="rect">
            <a:avLst/>
          </a:prstGeom>
          <a:effectLst/>
        </p:spPr>
        <p:txBody>
          <a:bodyPr vert="horz" lIns="182880" tIns="91440" rIns="182880" bIns="91440" rtlCol="0" anchor="ctr"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74663" y="1482726"/>
            <a:ext cx="11242675" cy="4932822"/>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First level</a:t>
            </a:r>
          </a:p>
          <a:p>
            <a:pPr lvl="2"/>
            <a:r>
              <a:rPr lang="en-US" dirty="0" smtClean="0"/>
              <a:t>Second level</a:t>
            </a:r>
          </a:p>
          <a:p>
            <a:pPr lvl="3"/>
            <a:r>
              <a:rPr lang="en-US" dirty="0" smtClean="0"/>
              <a:t>Third level</a:t>
            </a:r>
          </a:p>
        </p:txBody>
      </p:sp>
      <p:sp>
        <p:nvSpPr>
          <p:cNvPr id="8" name="Text Placeholder 5"/>
          <p:cNvSpPr txBox="1">
            <a:spLocks/>
          </p:cNvSpPr>
          <p:nvPr userDrawn="1"/>
        </p:nvSpPr>
        <p:spPr>
          <a:xfrm>
            <a:off x="8659964" y="6560358"/>
            <a:ext cx="3055937" cy="179387"/>
          </a:xfrm>
          <a:prstGeom prst="rect">
            <a:avLst/>
          </a:prstGeom>
        </p:spPr>
        <p:txBody>
          <a:bodyPr/>
          <a:lstStyle>
            <a:lvl1pPr marL="0" indent="0" algn="l" defTabSz="609448" rtl="0" eaLnBrk="1" latinLnBrk="0" hangingPunct="1">
              <a:spcBef>
                <a:spcPts val="1200"/>
              </a:spcBef>
              <a:spcAft>
                <a:spcPts val="0"/>
              </a:spcAft>
              <a:buSzPct val="100000"/>
              <a:buFont typeface="Arial"/>
              <a:buNone/>
              <a:defRPr sz="800" kern="1200">
                <a:solidFill>
                  <a:schemeClr val="tx1"/>
                </a:solidFill>
                <a:latin typeface="Franklin Gothic Book"/>
                <a:ea typeface="+mn-ea"/>
                <a:cs typeface="Franklin Gothic Book"/>
              </a:defRPr>
            </a:lvl1pPr>
            <a:lvl2pPr marL="457200" indent="-228600" algn="l" defTabSz="609448" rtl="0" eaLnBrk="1" latinLnBrk="0" hangingPunct="1">
              <a:spcBef>
                <a:spcPts val="0"/>
              </a:spcBef>
              <a:spcAft>
                <a:spcPts val="0"/>
              </a:spcAft>
              <a:buSzPct val="100000"/>
              <a:buFont typeface="Arial"/>
              <a:buChar char="•"/>
              <a:defRPr sz="800" kern="1200" baseline="0">
                <a:solidFill>
                  <a:schemeClr val="tx1"/>
                </a:solidFill>
                <a:latin typeface="Franklin Gothic Book"/>
                <a:ea typeface="+mn-ea"/>
                <a:cs typeface="Franklin Gothic Book"/>
              </a:defRPr>
            </a:lvl2pPr>
            <a:lvl3pPr marL="685800" indent="-2286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3pPr>
            <a:lvl4pPr marL="914400" indent="-2286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4pPr>
            <a:lvl5pPr marL="1257300" indent="-3429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5pPr>
            <a:lvl6pPr marL="3351962" indent="-304724" algn="l" defTabSz="609448" rtl="0" eaLnBrk="1" latinLnBrk="0" hangingPunct="1">
              <a:spcBef>
                <a:spcPct val="20000"/>
              </a:spcBef>
              <a:buFont typeface="Arial"/>
              <a:buChar char="•"/>
              <a:defRPr sz="2666" kern="1200">
                <a:solidFill>
                  <a:schemeClr val="tx1"/>
                </a:solidFill>
                <a:latin typeface="+mn-lt"/>
                <a:ea typeface="+mn-ea"/>
                <a:cs typeface="+mn-cs"/>
              </a:defRPr>
            </a:lvl6pPr>
            <a:lvl7pPr marL="3961409" indent="-304724" algn="l" defTabSz="609448" rtl="0" eaLnBrk="1" latinLnBrk="0" hangingPunct="1">
              <a:spcBef>
                <a:spcPct val="20000"/>
              </a:spcBef>
              <a:buFont typeface="Arial"/>
              <a:buChar char="•"/>
              <a:defRPr sz="2666" kern="1200">
                <a:solidFill>
                  <a:schemeClr val="tx1"/>
                </a:solidFill>
                <a:latin typeface="+mn-lt"/>
                <a:ea typeface="+mn-ea"/>
                <a:cs typeface="+mn-cs"/>
              </a:defRPr>
            </a:lvl7pPr>
            <a:lvl8pPr marL="4570857" indent="-304724" algn="l" defTabSz="609448" rtl="0" eaLnBrk="1" latinLnBrk="0" hangingPunct="1">
              <a:spcBef>
                <a:spcPct val="20000"/>
              </a:spcBef>
              <a:buFont typeface="Arial"/>
              <a:buChar char="•"/>
              <a:defRPr sz="2666" kern="1200">
                <a:solidFill>
                  <a:schemeClr val="tx1"/>
                </a:solidFill>
                <a:latin typeface="+mn-lt"/>
                <a:ea typeface="+mn-ea"/>
                <a:cs typeface="+mn-cs"/>
              </a:defRPr>
            </a:lvl8pPr>
            <a:lvl9pPr marL="5180305" indent="-304724" algn="l" defTabSz="609448" rtl="0" eaLnBrk="1" latinLnBrk="0" hangingPunct="1">
              <a:spcBef>
                <a:spcPct val="20000"/>
              </a:spcBef>
              <a:buFont typeface="Arial"/>
              <a:buChar char="•"/>
              <a:defRPr sz="2666" kern="1200">
                <a:solidFill>
                  <a:schemeClr val="tx1"/>
                </a:solidFill>
                <a:latin typeface="+mn-lt"/>
                <a:ea typeface="+mn-ea"/>
                <a:cs typeface="+mn-cs"/>
              </a:defRPr>
            </a:lvl9pPr>
          </a:lstStyle>
          <a:p>
            <a:pPr algn="r"/>
            <a:r>
              <a:rPr lang="en-US" sz="800" b="0" i="0" dirty="0" smtClean="0">
                <a:solidFill>
                  <a:srgbClr val="BFBFBF"/>
                </a:solidFill>
                <a:latin typeface="Franklin Gothic Book"/>
                <a:ea typeface="Franklin Gothic Book"/>
                <a:cs typeface="Franklin Gothic Book"/>
              </a:rPr>
              <a:t>Proprietary and Confidential | </a:t>
            </a:r>
            <a:fld id="{5F95715F-BFE7-F94C-A284-27D3289DD745}" type="slidenum">
              <a:rPr lang="en-US" sz="800" b="0" i="0" smtClean="0">
                <a:solidFill>
                  <a:srgbClr val="BFBFBF"/>
                </a:solidFill>
                <a:latin typeface="Franklin Gothic Book"/>
                <a:ea typeface="Franklin Gothic Book"/>
                <a:cs typeface="Franklin Gothic Book"/>
              </a:rPr>
              <a:t>‹#›</a:t>
            </a:fld>
            <a:endParaRPr lang="en-US" dirty="0">
              <a:solidFill>
                <a:srgbClr val="BFBFBF"/>
              </a:solidFill>
              <a:latin typeface="Franklin Gothic Book"/>
              <a:cs typeface="Franklin Gothic Book"/>
            </a:endParaRPr>
          </a:p>
        </p:txBody>
      </p:sp>
    </p:spTree>
    <p:extLst>
      <p:ext uri="{BB962C8B-B14F-4D97-AF65-F5344CB8AC3E}">
        <p14:creationId xmlns:p14="http://schemas.microsoft.com/office/powerpoint/2010/main" val="4004651396"/>
      </p:ext>
    </p:extLst>
  </p:cSld>
  <p:clrMap bg1="dk1" tx1="lt1" bg2="dk2" tx2="lt2" accent1="accent1" accent2="accent2" accent3="accent3" accent4="accent4" accent5="accent5" accent6="accent6" hlink="hlink" folHlink="folHlink"/>
  <p:sldLayoutIdLst>
    <p:sldLayoutId id="2147483921" r:id="rId1"/>
    <p:sldLayoutId id="2147483923" r:id="rId2"/>
    <p:sldLayoutId id="2147483909" r:id="rId3"/>
    <p:sldLayoutId id="2147483896" r:id="rId4"/>
    <p:sldLayoutId id="2147483905" r:id="rId5"/>
    <p:sldLayoutId id="2147483897" r:id="rId6"/>
    <p:sldLayoutId id="2147483915" r:id="rId7"/>
    <p:sldLayoutId id="2147483929" r:id="rId8"/>
    <p:sldLayoutId id="2147483914" r:id="rId9"/>
    <p:sldLayoutId id="2147483930" r:id="rId10"/>
    <p:sldLayoutId id="2147483887" r:id="rId11"/>
  </p:sldLayoutIdLst>
  <p:timing>
    <p:tnLst>
      <p:par>
        <p:cTn id="1" dur="indefinite" restart="never" nodeType="tmRoot"/>
      </p:par>
    </p:tnLst>
  </p:timing>
  <p:hf sldNum="0" hdr="0" ftr="0" dt="0"/>
  <p:txStyles>
    <p:titleStyle>
      <a:lvl1pPr algn="ctr" defTabSz="609448" rtl="0" eaLnBrk="1" latinLnBrk="0" hangingPunct="1">
        <a:lnSpc>
          <a:spcPct val="100000"/>
        </a:lnSpc>
        <a:spcBef>
          <a:spcPct val="0"/>
        </a:spcBef>
        <a:spcAft>
          <a:spcPts val="0"/>
        </a:spcAft>
        <a:buNone/>
        <a:defRPr sz="4400" kern="1200" cap="all" spc="-50">
          <a:ln>
            <a:solidFill>
              <a:schemeClr val="tx1"/>
            </a:solidFill>
          </a:ln>
          <a:solidFill>
            <a:schemeClr val="tx1"/>
          </a:solidFill>
          <a:effectLst>
            <a:outerShdw blurRad="50800" dist="25400" dir="5880000" algn="tl" rotWithShape="0">
              <a:srgbClr val="000000">
                <a:alpha val="25000"/>
              </a:srgbClr>
            </a:outerShdw>
          </a:effectLst>
          <a:latin typeface="Franklin Gothic Medium"/>
          <a:ea typeface="+mj-ea"/>
          <a:cs typeface="Franklin Gothic Medium"/>
        </a:defRPr>
      </a:lvl1pPr>
    </p:titleStyle>
    <p:bodyStyle>
      <a:lvl1pPr marL="0" indent="0" algn="l" defTabSz="609448" rtl="0" eaLnBrk="1" latinLnBrk="0" hangingPunct="1">
        <a:spcBef>
          <a:spcPts val="1200"/>
        </a:spcBef>
        <a:spcAft>
          <a:spcPts val="0"/>
        </a:spcAft>
        <a:buSzPct val="100000"/>
        <a:buFont typeface="Arial"/>
        <a:buNone/>
        <a:defRPr sz="2800" kern="1200">
          <a:solidFill>
            <a:schemeClr val="tx1"/>
          </a:solidFill>
          <a:latin typeface="Franklin Gothic Book"/>
          <a:ea typeface="+mn-ea"/>
          <a:cs typeface="Franklin Gothic Book"/>
        </a:defRPr>
      </a:lvl1pPr>
      <a:lvl2pPr marL="457200" indent="-228600" algn="l" defTabSz="609448" rtl="0" eaLnBrk="1" latinLnBrk="0" hangingPunct="1">
        <a:spcBef>
          <a:spcPts val="0"/>
        </a:spcBef>
        <a:spcAft>
          <a:spcPts val="0"/>
        </a:spcAft>
        <a:buSzPct val="100000"/>
        <a:buFont typeface="Arial"/>
        <a:buChar char="•"/>
        <a:defRPr sz="2400" kern="1200" baseline="0">
          <a:solidFill>
            <a:schemeClr val="tx1"/>
          </a:solidFill>
          <a:latin typeface="Franklin Gothic Book"/>
          <a:ea typeface="+mn-ea"/>
          <a:cs typeface="Franklin Gothic Book"/>
        </a:defRPr>
      </a:lvl2pPr>
      <a:lvl3pPr marL="685800" indent="-228600" algn="l" defTabSz="609448" rtl="0" eaLnBrk="1" latinLnBrk="0" hangingPunct="1">
        <a:spcBef>
          <a:spcPts val="0"/>
        </a:spcBef>
        <a:spcAft>
          <a:spcPts val="0"/>
        </a:spcAft>
        <a:buSzPct val="100000"/>
        <a:buFont typeface="Arial"/>
        <a:buChar char="•"/>
        <a:defRPr sz="2400" kern="1200">
          <a:solidFill>
            <a:schemeClr val="tx1"/>
          </a:solidFill>
          <a:latin typeface="Franklin Gothic Book"/>
          <a:ea typeface="+mn-ea"/>
          <a:cs typeface="Franklin Gothic Book"/>
        </a:defRPr>
      </a:lvl3pPr>
      <a:lvl4pPr marL="914400" indent="-228600" algn="l" defTabSz="609448" rtl="0" eaLnBrk="1" latinLnBrk="0" hangingPunct="1">
        <a:spcBef>
          <a:spcPts val="0"/>
        </a:spcBef>
        <a:spcAft>
          <a:spcPts val="0"/>
        </a:spcAft>
        <a:buSzPct val="100000"/>
        <a:buFont typeface="Arial"/>
        <a:buChar char="•"/>
        <a:defRPr sz="2400" kern="1200">
          <a:solidFill>
            <a:schemeClr val="tx1"/>
          </a:solidFill>
          <a:latin typeface="Franklin Gothic Book"/>
          <a:ea typeface="+mn-ea"/>
          <a:cs typeface="Franklin Gothic Book"/>
        </a:defRPr>
      </a:lvl4pPr>
      <a:lvl5pPr marL="1257300" indent="-342900" algn="l" defTabSz="609448" rtl="0" eaLnBrk="1" latinLnBrk="0" hangingPunct="1">
        <a:spcBef>
          <a:spcPts val="0"/>
        </a:spcBef>
        <a:spcAft>
          <a:spcPts val="0"/>
        </a:spcAft>
        <a:buSzPct val="100000"/>
        <a:buFont typeface="Arial"/>
        <a:buChar char="•"/>
        <a:defRPr sz="2400" kern="1200">
          <a:solidFill>
            <a:schemeClr val="tx1"/>
          </a:solidFill>
          <a:latin typeface="Franklin Gothic Book"/>
          <a:ea typeface="+mn-ea"/>
          <a:cs typeface="Franklin Gothic Book"/>
        </a:defRPr>
      </a:lvl5pPr>
      <a:lvl6pPr marL="3351962" indent="-304724" algn="l" defTabSz="609448" rtl="0" eaLnBrk="1" latinLnBrk="0" hangingPunct="1">
        <a:spcBef>
          <a:spcPct val="20000"/>
        </a:spcBef>
        <a:buFont typeface="Arial"/>
        <a:buChar char="•"/>
        <a:defRPr sz="2666" kern="1200">
          <a:solidFill>
            <a:schemeClr val="tx1"/>
          </a:solidFill>
          <a:latin typeface="+mn-lt"/>
          <a:ea typeface="+mn-ea"/>
          <a:cs typeface="+mn-cs"/>
        </a:defRPr>
      </a:lvl6pPr>
      <a:lvl7pPr marL="3961409" indent="-304724" algn="l" defTabSz="609448" rtl="0" eaLnBrk="1" latinLnBrk="0" hangingPunct="1">
        <a:spcBef>
          <a:spcPct val="20000"/>
        </a:spcBef>
        <a:buFont typeface="Arial"/>
        <a:buChar char="•"/>
        <a:defRPr sz="2666" kern="1200">
          <a:solidFill>
            <a:schemeClr val="tx1"/>
          </a:solidFill>
          <a:latin typeface="+mn-lt"/>
          <a:ea typeface="+mn-ea"/>
          <a:cs typeface="+mn-cs"/>
        </a:defRPr>
      </a:lvl7pPr>
      <a:lvl8pPr marL="4570857" indent="-304724" algn="l" defTabSz="609448" rtl="0" eaLnBrk="1" latinLnBrk="0" hangingPunct="1">
        <a:spcBef>
          <a:spcPct val="20000"/>
        </a:spcBef>
        <a:buFont typeface="Arial"/>
        <a:buChar char="•"/>
        <a:defRPr sz="2666" kern="1200">
          <a:solidFill>
            <a:schemeClr val="tx1"/>
          </a:solidFill>
          <a:latin typeface="+mn-lt"/>
          <a:ea typeface="+mn-ea"/>
          <a:cs typeface="+mn-cs"/>
        </a:defRPr>
      </a:lvl8pPr>
      <a:lvl9pPr marL="5180305" indent="-304724" algn="l" defTabSz="609448" rtl="0" eaLnBrk="1" latinLnBrk="0" hangingPunct="1">
        <a:spcBef>
          <a:spcPct val="20000"/>
        </a:spcBef>
        <a:buFont typeface="Arial"/>
        <a:buChar char="•"/>
        <a:defRPr sz="2666" kern="1200">
          <a:solidFill>
            <a:schemeClr val="tx1"/>
          </a:solidFill>
          <a:latin typeface="+mn-lt"/>
          <a:ea typeface="+mn-ea"/>
          <a:cs typeface="+mn-cs"/>
        </a:defRPr>
      </a:lvl9pPr>
    </p:bodyStyle>
    <p:otherStyle>
      <a:defPPr>
        <a:defRPr lang="en-US"/>
      </a:defPPr>
      <a:lvl1pPr marL="0" algn="l" defTabSz="609448" rtl="0" eaLnBrk="1" latinLnBrk="0" hangingPunct="1">
        <a:defRPr sz="2399" kern="1200">
          <a:solidFill>
            <a:schemeClr val="tx1"/>
          </a:solidFill>
          <a:latin typeface="+mn-lt"/>
          <a:ea typeface="+mn-ea"/>
          <a:cs typeface="+mn-cs"/>
        </a:defRPr>
      </a:lvl1pPr>
      <a:lvl2pPr marL="609448" algn="l" defTabSz="609448" rtl="0" eaLnBrk="1" latinLnBrk="0" hangingPunct="1">
        <a:defRPr sz="2399" kern="1200">
          <a:solidFill>
            <a:schemeClr val="tx1"/>
          </a:solidFill>
          <a:latin typeface="+mn-lt"/>
          <a:ea typeface="+mn-ea"/>
          <a:cs typeface="+mn-cs"/>
        </a:defRPr>
      </a:lvl2pPr>
      <a:lvl3pPr marL="1218895" algn="l" defTabSz="609448" rtl="0" eaLnBrk="1" latinLnBrk="0" hangingPunct="1">
        <a:defRPr sz="2399" kern="1200">
          <a:solidFill>
            <a:schemeClr val="tx1"/>
          </a:solidFill>
          <a:latin typeface="+mn-lt"/>
          <a:ea typeface="+mn-ea"/>
          <a:cs typeface="+mn-cs"/>
        </a:defRPr>
      </a:lvl3pPr>
      <a:lvl4pPr marL="1828343" algn="l" defTabSz="609448" rtl="0" eaLnBrk="1" latinLnBrk="0" hangingPunct="1">
        <a:defRPr sz="2399" kern="1200">
          <a:solidFill>
            <a:schemeClr val="tx1"/>
          </a:solidFill>
          <a:latin typeface="+mn-lt"/>
          <a:ea typeface="+mn-ea"/>
          <a:cs typeface="+mn-cs"/>
        </a:defRPr>
      </a:lvl4pPr>
      <a:lvl5pPr marL="2437790" algn="l" defTabSz="609448" rtl="0" eaLnBrk="1" latinLnBrk="0" hangingPunct="1">
        <a:defRPr sz="2399" kern="1200">
          <a:solidFill>
            <a:schemeClr val="tx1"/>
          </a:solidFill>
          <a:latin typeface="+mn-lt"/>
          <a:ea typeface="+mn-ea"/>
          <a:cs typeface="+mn-cs"/>
        </a:defRPr>
      </a:lvl5pPr>
      <a:lvl6pPr marL="3047238" algn="l" defTabSz="609448" rtl="0" eaLnBrk="1" latinLnBrk="0" hangingPunct="1">
        <a:defRPr sz="2399" kern="1200">
          <a:solidFill>
            <a:schemeClr val="tx1"/>
          </a:solidFill>
          <a:latin typeface="+mn-lt"/>
          <a:ea typeface="+mn-ea"/>
          <a:cs typeface="+mn-cs"/>
        </a:defRPr>
      </a:lvl6pPr>
      <a:lvl7pPr marL="3656686" algn="l" defTabSz="609448" rtl="0" eaLnBrk="1" latinLnBrk="0" hangingPunct="1">
        <a:defRPr sz="2399" kern="1200">
          <a:solidFill>
            <a:schemeClr val="tx1"/>
          </a:solidFill>
          <a:latin typeface="+mn-lt"/>
          <a:ea typeface="+mn-ea"/>
          <a:cs typeface="+mn-cs"/>
        </a:defRPr>
      </a:lvl7pPr>
      <a:lvl8pPr marL="4266133" algn="l" defTabSz="609448" rtl="0" eaLnBrk="1" latinLnBrk="0" hangingPunct="1">
        <a:defRPr sz="2399" kern="1200">
          <a:solidFill>
            <a:schemeClr val="tx1"/>
          </a:solidFill>
          <a:latin typeface="+mn-lt"/>
          <a:ea typeface="+mn-ea"/>
          <a:cs typeface="+mn-cs"/>
        </a:defRPr>
      </a:lvl8pPr>
      <a:lvl9pPr marL="4875581" algn="l" defTabSz="609448" rtl="0" eaLnBrk="1" latinLnBrk="0" hangingPunct="1">
        <a:defRPr sz="23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9313"/>
            <a:ext cx="12188825"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441" y="1600202"/>
            <a:ext cx="10969943" cy="452543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5" name="Text Placeholder 5"/>
          <p:cNvSpPr txBox="1">
            <a:spLocks/>
          </p:cNvSpPr>
          <p:nvPr userDrawn="1"/>
        </p:nvSpPr>
        <p:spPr>
          <a:xfrm>
            <a:off x="8659964" y="6560358"/>
            <a:ext cx="3055937" cy="179387"/>
          </a:xfrm>
          <a:prstGeom prst="rect">
            <a:avLst/>
          </a:prstGeom>
        </p:spPr>
        <p:txBody>
          <a:bodyPr/>
          <a:lstStyle>
            <a:lvl1pPr marL="0" indent="0" algn="l" defTabSz="609448" rtl="0" eaLnBrk="1" latinLnBrk="0" hangingPunct="1">
              <a:spcBef>
                <a:spcPts val="1200"/>
              </a:spcBef>
              <a:spcAft>
                <a:spcPts val="0"/>
              </a:spcAft>
              <a:buSzPct val="100000"/>
              <a:buFont typeface="Arial"/>
              <a:buNone/>
              <a:defRPr sz="800" kern="1200">
                <a:solidFill>
                  <a:schemeClr val="tx1"/>
                </a:solidFill>
                <a:latin typeface="Franklin Gothic Book"/>
                <a:ea typeface="+mn-ea"/>
                <a:cs typeface="Franklin Gothic Book"/>
              </a:defRPr>
            </a:lvl1pPr>
            <a:lvl2pPr marL="457200" indent="-228600" algn="l" defTabSz="609448" rtl="0" eaLnBrk="1" latinLnBrk="0" hangingPunct="1">
              <a:spcBef>
                <a:spcPts val="0"/>
              </a:spcBef>
              <a:spcAft>
                <a:spcPts val="0"/>
              </a:spcAft>
              <a:buSzPct val="100000"/>
              <a:buFont typeface="Arial"/>
              <a:buChar char="•"/>
              <a:defRPr sz="800" kern="1200" baseline="0">
                <a:solidFill>
                  <a:schemeClr val="tx1"/>
                </a:solidFill>
                <a:latin typeface="Franklin Gothic Book"/>
                <a:ea typeface="+mn-ea"/>
                <a:cs typeface="Franklin Gothic Book"/>
              </a:defRPr>
            </a:lvl2pPr>
            <a:lvl3pPr marL="685800" indent="-2286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3pPr>
            <a:lvl4pPr marL="914400" indent="-2286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4pPr>
            <a:lvl5pPr marL="1257300" indent="-342900" algn="l" defTabSz="609448" rtl="0" eaLnBrk="1" latinLnBrk="0" hangingPunct="1">
              <a:spcBef>
                <a:spcPts val="0"/>
              </a:spcBef>
              <a:spcAft>
                <a:spcPts val="0"/>
              </a:spcAft>
              <a:buSzPct val="100000"/>
              <a:buFont typeface="Arial"/>
              <a:buChar char="•"/>
              <a:defRPr sz="800" kern="1200">
                <a:solidFill>
                  <a:schemeClr val="tx1"/>
                </a:solidFill>
                <a:latin typeface="Franklin Gothic Book"/>
                <a:ea typeface="+mn-ea"/>
                <a:cs typeface="Franklin Gothic Book"/>
              </a:defRPr>
            </a:lvl5pPr>
            <a:lvl6pPr marL="3351962" indent="-304724" algn="l" defTabSz="609448" rtl="0" eaLnBrk="1" latinLnBrk="0" hangingPunct="1">
              <a:spcBef>
                <a:spcPct val="20000"/>
              </a:spcBef>
              <a:buFont typeface="Arial"/>
              <a:buChar char="•"/>
              <a:defRPr sz="2666" kern="1200">
                <a:solidFill>
                  <a:schemeClr val="tx1"/>
                </a:solidFill>
                <a:latin typeface="+mn-lt"/>
                <a:ea typeface="+mn-ea"/>
                <a:cs typeface="+mn-cs"/>
              </a:defRPr>
            </a:lvl6pPr>
            <a:lvl7pPr marL="3961409" indent="-304724" algn="l" defTabSz="609448" rtl="0" eaLnBrk="1" latinLnBrk="0" hangingPunct="1">
              <a:spcBef>
                <a:spcPct val="20000"/>
              </a:spcBef>
              <a:buFont typeface="Arial"/>
              <a:buChar char="•"/>
              <a:defRPr sz="2666" kern="1200">
                <a:solidFill>
                  <a:schemeClr val="tx1"/>
                </a:solidFill>
                <a:latin typeface="+mn-lt"/>
                <a:ea typeface="+mn-ea"/>
                <a:cs typeface="+mn-cs"/>
              </a:defRPr>
            </a:lvl7pPr>
            <a:lvl8pPr marL="4570857" indent="-304724" algn="l" defTabSz="609448" rtl="0" eaLnBrk="1" latinLnBrk="0" hangingPunct="1">
              <a:spcBef>
                <a:spcPct val="20000"/>
              </a:spcBef>
              <a:buFont typeface="Arial"/>
              <a:buChar char="•"/>
              <a:defRPr sz="2666" kern="1200">
                <a:solidFill>
                  <a:schemeClr val="tx1"/>
                </a:solidFill>
                <a:latin typeface="+mn-lt"/>
                <a:ea typeface="+mn-ea"/>
                <a:cs typeface="+mn-cs"/>
              </a:defRPr>
            </a:lvl8pPr>
            <a:lvl9pPr marL="5180305" indent="-304724" algn="l" defTabSz="609448" rtl="0" eaLnBrk="1" latinLnBrk="0" hangingPunct="1">
              <a:spcBef>
                <a:spcPct val="20000"/>
              </a:spcBef>
              <a:buFont typeface="Arial"/>
              <a:buChar char="•"/>
              <a:defRPr sz="2666" kern="1200">
                <a:solidFill>
                  <a:schemeClr val="tx1"/>
                </a:solidFill>
                <a:latin typeface="+mn-lt"/>
                <a:ea typeface="+mn-ea"/>
                <a:cs typeface="+mn-cs"/>
              </a:defRPr>
            </a:lvl9pPr>
          </a:lstStyle>
          <a:p>
            <a:pPr algn="r"/>
            <a:r>
              <a:rPr lang="en-US" sz="800" b="0" i="0" dirty="0" smtClean="0">
                <a:solidFill>
                  <a:srgbClr val="BFBFBF"/>
                </a:solidFill>
                <a:latin typeface="Franklin Gothic Book"/>
                <a:ea typeface="Franklin Gothic Book"/>
                <a:cs typeface="Franklin Gothic Book"/>
              </a:rPr>
              <a:t>Proprietary and Confidential | </a:t>
            </a:r>
            <a:fld id="{6C57FC2A-9218-D94C-BC91-9A6D8B910988}" type="slidenum">
              <a:rPr lang="en-US" sz="800" b="0" i="0" smtClean="0">
                <a:solidFill>
                  <a:srgbClr val="BFBFBF"/>
                </a:solidFill>
                <a:latin typeface="Franklin Gothic Book"/>
                <a:ea typeface="Franklin Gothic Book"/>
                <a:cs typeface="Franklin Gothic Book"/>
              </a:rPr>
              <a:t>‹#›</a:t>
            </a:fld>
            <a:endParaRPr lang="en-US" dirty="0">
              <a:solidFill>
                <a:srgbClr val="BFBFBF"/>
              </a:solidFill>
              <a:latin typeface="Franklin Gothic Book"/>
              <a:cs typeface="Franklin Gothic Book"/>
            </a:endParaRPr>
          </a:p>
        </p:txBody>
      </p:sp>
    </p:spTree>
    <p:extLst>
      <p:ext uri="{BB962C8B-B14F-4D97-AF65-F5344CB8AC3E}">
        <p14:creationId xmlns:p14="http://schemas.microsoft.com/office/powerpoint/2010/main" val="3546855162"/>
      </p:ext>
    </p:extLst>
  </p:cSld>
  <p:clrMap bg1="lt1" tx1="dk1" bg2="lt2" tx2="dk2" accent1="accent1" accent2="accent2" accent3="accent3" accent4="accent4" accent5="accent5" accent6="accent6" hlink="hlink" folHlink="folHlink"/>
  <p:sldLayoutIdLst>
    <p:sldLayoutId id="2147483926" r:id="rId1"/>
    <p:sldLayoutId id="2147483898" r:id="rId2"/>
    <p:sldLayoutId id="2147483910" r:id="rId3"/>
    <p:sldLayoutId id="2147483907" r:id="rId4"/>
    <p:sldLayoutId id="2147483927" r:id="rId5"/>
    <p:sldLayoutId id="2147483928" r:id="rId6"/>
    <p:sldLayoutId id="2147483911" r:id="rId7"/>
    <p:sldLayoutId id="2147483931" r:id="rId8"/>
    <p:sldLayoutId id="2147483913" r:id="rId9"/>
    <p:sldLayoutId id="2147483932" r:id="rId10"/>
    <p:sldLayoutId id="2147483899" r:id="rId11"/>
  </p:sldLayoutIdLst>
  <p:timing>
    <p:tnLst>
      <p:par>
        <p:cTn id="1" dur="indefinite" restart="never" nodeType="tmRoot"/>
      </p:par>
    </p:tnLst>
  </p:timing>
  <p:hf sldNum="0" hdr="0" ftr="0" dt="0"/>
  <p:txStyles>
    <p:titleStyle>
      <a:lvl1pPr algn="ctr" defTabSz="609448" rtl="0" eaLnBrk="1" latinLnBrk="0" hangingPunct="1">
        <a:spcBef>
          <a:spcPct val="0"/>
        </a:spcBef>
        <a:buNone/>
        <a:defRPr sz="4400" kern="1200" cap="all" spc="-50">
          <a:solidFill>
            <a:schemeClr val="tx2"/>
          </a:solidFill>
          <a:latin typeface="Franklin Gothic Medium"/>
          <a:ea typeface="+mj-ea"/>
          <a:cs typeface="Franklin Gothic Medium"/>
        </a:defRPr>
      </a:lvl1pPr>
    </p:titleStyle>
    <p:bodyStyle>
      <a:lvl1pPr marL="0" indent="0" algn="l" defTabSz="609448" rtl="0" eaLnBrk="1" latinLnBrk="0" hangingPunct="1">
        <a:spcBef>
          <a:spcPts val="1200"/>
        </a:spcBef>
        <a:buSzPct val="100000"/>
        <a:buFont typeface="Arial"/>
        <a:buNone/>
        <a:defRPr sz="2800" kern="1200">
          <a:solidFill>
            <a:srgbClr val="003046"/>
          </a:solidFill>
          <a:latin typeface="Franklin Gothic Book"/>
          <a:ea typeface="+mn-ea"/>
          <a:cs typeface="Franklin Gothic Book"/>
        </a:defRPr>
      </a:lvl1pPr>
      <a:lvl2pPr marL="457200" indent="-228600" algn="l" defTabSz="609448" rtl="0" eaLnBrk="1" latinLnBrk="0" hangingPunct="1">
        <a:spcBef>
          <a:spcPts val="0"/>
        </a:spcBef>
        <a:buFont typeface="Arial"/>
        <a:buChar char="•"/>
        <a:defRPr sz="2400" kern="1200">
          <a:solidFill>
            <a:srgbClr val="003046"/>
          </a:solidFill>
          <a:latin typeface="Franklin Gothic Book"/>
          <a:ea typeface="+mn-ea"/>
          <a:cs typeface="Franklin Gothic Book"/>
        </a:defRPr>
      </a:lvl2pPr>
      <a:lvl3pPr marL="685800" indent="-228600" algn="l" defTabSz="609448" rtl="0" eaLnBrk="1" latinLnBrk="0" hangingPunct="1">
        <a:spcBef>
          <a:spcPts val="0"/>
        </a:spcBef>
        <a:buFont typeface="Arial"/>
        <a:buChar char="•"/>
        <a:defRPr sz="2400" kern="1200">
          <a:solidFill>
            <a:srgbClr val="003046"/>
          </a:solidFill>
          <a:latin typeface="Franklin Gothic Book"/>
          <a:ea typeface="+mn-ea"/>
          <a:cs typeface="Franklin Gothic Book"/>
        </a:defRPr>
      </a:lvl3pPr>
      <a:lvl4pPr marL="914400" indent="-228600" algn="l" defTabSz="609448" rtl="0" eaLnBrk="1" latinLnBrk="0" hangingPunct="1">
        <a:spcBef>
          <a:spcPts val="0"/>
        </a:spcBef>
        <a:buFont typeface="Arial"/>
        <a:buChar char="•"/>
        <a:defRPr sz="2400" kern="1200">
          <a:solidFill>
            <a:srgbClr val="003046"/>
          </a:solidFill>
          <a:latin typeface="Franklin Gothic Book"/>
          <a:ea typeface="+mn-ea"/>
          <a:cs typeface="Franklin Gothic Book"/>
        </a:defRPr>
      </a:lvl4pPr>
      <a:lvl5pPr marL="1143000" indent="-228600" algn="l" defTabSz="609448" rtl="0" eaLnBrk="1" latinLnBrk="0" hangingPunct="1">
        <a:spcBef>
          <a:spcPts val="0"/>
        </a:spcBef>
        <a:buFont typeface="Arial"/>
        <a:buChar char="•"/>
        <a:defRPr sz="2400" kern="1200">
          <a:solidFill>
            <a:srgbClr val="003046"/>
          </a:solidFill>
          <a:latin typeface="Franklin Gothic Book"/>
          <a:ea typeface="+mn-ea"/>
          <a:cs typeface="Franklin Gothic Book"/>
        </a:defRPr>
      </a:lvl5pPr>
      <a:lvl6pPr marL="3351962" indent="-304724" algn="l" defTabSz="609448" rtl="0" eaLnBrk="1" latinLnBrk="0" hangingPunct="1">
        <a:spcBef>
          <a:spcPct val="20000"/>
        </a:spcBef>
        <a:buFont typeface="Arial"/>
        <a:buChar char="•"/>
        <a:defRPr sz="2666" kern="1200">
          <a:solidFill>
            <a:schemeClr val="tx1"/>
          </a:solidFill>
          <a:latin typeface="+mn-lt"/>
          <a:ea typeface="+mn-ea"/>
          <a:cs typeface="+mn-cs"/>
        </a:defRPr>
      </a:lvl6pPr>
      <a:lvl7pPr marL="3961409" indent="-304724" algn="l" defTabSz="609448" rtl="0" eaLnBrk="1" latinLnBrk="0" hangingPunct="1">
        <a:spcBef>
          <a:spcPct val="20000"/>
        </a:spcBef>
        <a:buFont typeface="Arial"/>
        <a:buChar char="•"/>
        <a:defRPr sz="2666" kern="1200">
          <a:solidFill>
            <a:schemeClr val="tx1"/>
          </a:solidFill>
          <a:latin typeface="+mn-lt"/>
          <a:ea typeface="+mn-ea"/>
          <a:cs typeface="+mn-cs"/>
        </a:defRPr>
      </a:lvl7pPr>
      <a:lvl8pPr marL="4570857" indent="-304724" algn="l" defTabSz="609448" rtl="0" eaLnBrk="1" latinLnBrk="0" hangingPunct="1">
        <a:spcBef>
          <a:spcPct val="20000"/>
        </a:spcBef>
        <a:buFont typeface="Arial"/>
        <a:buChar char="•"/>
        <a:defRPr sz="2666" kern="1200">
          <a:solidFill>
            <a:schemeClr val="tx1"/>
          </a:solidFill>
          <a:latin typeface="+mn-lt"/>
          <a:ea typeface="+mn-ea"/>
          <a:cs typeface="+mn-cs"/>
        </a:defRPr>
      </a:lvl8pPr>
      <a:lvl9pPr marL="5180305" indent="-304724" algn="l" defTabSz="609448" rtl="0" eaLnBrk="1" latinLnBrk="0" hangingPunct="1">
        <a:spcBef>
          <a:spcPct val="20000"/>
        </a:spcBef>
        <a:buFont typeface="Arial"/>
        <a:buChar char="•"/>
        <a:defRPr sz="2666" kern="1200">
          <a:solidFill>
            <a:schemeClr val="tx1"/>
          </a:solidFill>
          <a:latin typeface="+mn-lt"/>
          <a:ea typeface="+mn-ea"/>
          <a:cs typeface="+mn-cs"/>
        </a:defRPr>
      </a:lvl9pPr>
    </p:bodyStyle>
    <p:otherStyle>
      <a:defPPr>
        <a:defRPr lang="en-US"/>
      </a:defPPr>
      <a:lvl1pPr marL="0" algn="l" defTabSz="609448" rtl="0" eaLnBrk="1" latinLnBrk="0" hangingPunct="1">
        <a:defRPr sz="2399" kern="1200">
          <a:solidFill>
            <a:schemeClr val="tx1"/>
          </a:solidFill>
          <a:latin typeface="+mn-lt"/>
          <a:ea typeface="+mn-ea"/>
          <a:cs typeface="+mn-cs"/>
        </a:defRPr>
      </a:lvl1pPr>
      <a:lvl2pPr marL="609448" algn="l" defTabSz="609448" rtl="0" eaLnBrk="1" latinLnBrk="0" hangingPunct="1">
        <a:defRPr sz="2399" kern="1200">
          <a:solidFill>
            <a:schemeClr val="tx1"/>
          </a:solidFill>
          <a:latin typeface="+mn-lt"/>
          <a:ea typeface="+mn-ea"/>
          <a:cs typeface="+mn-cs"/>
        </a:defRPr>
      </a:lvl2pPr>
      <a:lvl3pPr marL="1218895" algn="l" defTabSz="609448" rtl="0" eaLnBrk="1" latinLnBrk="0" hangingPunct="1">
        <a:defRPr sz="2399" kern="1200">
          <a:solidFill>
            <a:schemeClr val="tx1"/>
          </a:solidFill>
          <a:latin typeface="+mn-lt"/>
          <a:ea typeface="+mn-ea"/>
          <a:cs typeface="+mn-cs"/>
        </a:defRPr>
      </a:lvl3pPr>
      <a:lvl4pPr marL="1828343" algn="l" defTabSz="609448" rtl="0" eaLnBrk="1" latinLnBrk="0" hangingPunct="1">
        <a:defRPr sz="2399" kern="1200">
          <a:solidFill>
            <a:schemeClr val="tx1"/>
          </a:solidFill>
          <a:latin typeface="+mn-lt"/>
          <a:ea typeface="+mn-ea"/>
          <a:cs typeface="+mn-cs"/>
        </a:defRPr>
      </a:lvl4pPr>
      <a:lvl5pPr marL="2437790" algn="l" defTabSz="609448" rtl="0" eaLnBrk="1" latinLnBrk="0" hangingPunct="1">
        <a:defRPr sz="2399" kern="1200">
          <a:solidFill>
            <a:schemeClr val="tx1"/>
          </a:solidFill>
          <a:latin typeface="+mn-lt"/>
          <a:ea typeface="+mn-ea"/>
          <a:cs typeface="+mn-cs"/>
        </a:defRPr>
      </a:lvl5pPr>
      <a:lvl6pPr marL="3047238" algn="l" defTabSz="609448" rtl="0" eaLnBrk="1" latinLnBrk="0" hangingPunct="1">
        <a:defRPr sz="2399" kern="1200">
          <a:solidFill>
            <a:schemeClr val="tx1"/>
          </a:solidFill>
          <a:latin typeface="+mn-lt"/>
          <a:ea typeface="+mn-ea"/>
          <a:cs typeface="+mn-cs"/>
        </a:defRPr>
      </a:lvl6pPr>
      <a:lvl7pPr marL="3656686" algn="l" defTabSz="609448" rtl="0" eaLnBrk="1" latinLnBrk="0" hangingPunct="1">
        <a:defRPr sz="2399" kern="1200">
          <a:solidFill>
            <a:schemeClr val="tx1"/>
          </a:solidFill>
          <a:latin typeface="+mn-lt"/>
          <a:ea typeface="+mn-ea"/>
          <a:cs typeface="+mn-cs"/>
        </a:defRPr>
      </a:lvl7pPr>
      <a:lvl8pPr marL="4266133" algn="l" defTabSz="609448" rtl="0" eaLnBrk="1" latinLnBrk="0" hangingPunct="1">
        <a:defRPr sz="2399" kern="1200">
          <a:solidFill>
            <a:schemeClr val="tx1"/>
          </a:solidFill>
          <a:latin typeface="+mn-lt"/>
          <a:ea typeface="+mn-ea"/>
          <a:cs typeface="+mn-cs"/>
        </a:defRPr>
      </a:lvl8pPr>
      <a:lvl9pPr marL="4875581" algn="l" defTabSz="609448" rtl="0" eaLnBrk="1" latinLnBrk="0" hangingPunct="1">
        <a:defRPr sz="23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15.jpeg"/><Relationship Id="rId5" Type="http://schemas.openxmlformats.org/officeDocument/2006/relationships/image" Target="../media/image16.jpeg"/><Relationship Id="rId6" Type="http://schemas.openxmlformats.org/officeDocument/2006/relationships/image" Target="../media/image17.jpeg"/><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4" Type="http://schemas.openxmlformats.org/officeDocument/2006/relationships/image" Target="../media/image19.jpe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4" Type="http://schemas.openxmlformats.org/officeDocument/2006/relationships/image" Target="../media/image21.jpeg"/><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20.jpeg"/></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4" Type="http://schemas.openxmlformats.org/officeDocument/2006/relationships/image" Target="../media/image22.jpeg"/><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4" Type="http://schemas.openxmlformats.org/officeDocument/2006/relationships/hyperlink" Target="http://www.reduceredos.com/" TargetMode="External"/><Relationship Id="rId5" Type="http://schemas.openxmlformats.org/officeDocument/2006/relationships/image" Target="../media/image24.png"/><Relationship Id="rId6" Type="http://schemas.openxmlformats.org/officeDocument/2006/relationships/image" Target="../media/image25.jpeg"/><Relationship Id="rId7" Type="http://schemas.openxmlformats.org/officeDocument/2006/relationships/image" Target="../media/image26.png"/><Relationship Id="rId8" Type="http://schemas.microsoft.com/office/2007/relationships/hdphoto" Target="../media/hdphoto1.wdp"/><Relationship Id="rId9" Type="http://schemas.openxmlformats.org/officeDocument/2006/relationships/image" Target="../media/image27.png"/><Relationship Id="rId10" Type="http://schemas.openxmlformats.org/officeDocument/2006/relationships/image" Target="../media/image28.png"/><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emf"/><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11.jpe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image" Target="../media/image13.jpeg"/><Relationship Id="rId5" Type="http://schemas.openxmlformats.org/officeDocument/2006/relationships/image" Target="../media/image14.jpeg"/><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 redos, more profits</a:t>
            </a:r>
            <a:endParaRPr lang="en-US" dirty="0"/>
          </a:p>
        </p:txBody>
      </p:sp>
      <p:sp>
        <p:nvSpPr>
          <p:cNvPr id="3" name="Rectangle 2"/>
          <p:cNvSpPr/>
          <p:nvPr/>
        </p:nvSpPr>
        <p:spPr>
          <a:xfrm>
            <a:off x="2656494" y="3696509"/>
            <a:ext cx="6875858" cy="523220"/>
          </a:xfrm>
          <a:prstGeom prst="rect">
            <a:avLst/>
          </a:prstGeom>
        </p:spPr>
        <p:txBody>
          <a:bodyPr wrap="none">
            <a:spAutoFit/>
          </a:bodyPr>
          <a:lstStyle/>
          <a:p>
            <a:pPr algn="ctr"/>
            <a:r>
              <a:rPr lang="en-US" sz="2800" dirty="0" smtClean="0">
                <a:latin typeface="+mj-lt"/>
              </a:rPr>
              <a:t>Denise Capretta,  COMT, LDO, ABOC, NCLEC</a:t>
            </a:r>
            <a:endParaRPr lang="en-US" sz="2800" dirty="0">
              <a:latin typeface="+mj-lt"/>
            </a:endParaRPr>
          </a:p>
        </p:txBody>
      </p:sp>
    </p:spTree>
    <p:extLst>
      <p:ext uri="{BB962C8B-B14F-4D97-AF65-F5344CB8AC3E}">
        <p14:creationId xmlns:p14="http://schemas.microsoft.com/office/powerpoint/2010/main" val="1778264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Educate patient</a:t>
            </a:r>
          </a:p>
        </p:txBody>
      </p:sp>
      <p:sp>
        <p:nvSpPr>
          <p:cNvPr id="7" name="Text Placeholder 6"/>
          <p:cNvSpPr>
            <a:spLocks noGrp="1"/>
          </p:cNvSpPr>
          <p:nvPr>
            <p:ph type="body" sz="quarter" idx="13"/>
          </p:nvPr>
        </p:nvSpPr>
        <p:spPr>
          <a:xfrm>
            <a:off x="1255713" y="1590843"/>
            <a:ext cx="6628447" cy="4825832"/>
          </a:xfrm>
        </p:spPr>
        <p:txBody>
          <a:bodyPr/>
          <a:lstStyle/>
          <a:p>
            <a:pPr lvl="1" indent="-457200">
              <a:spcBef>
                <a:spcPts val="3000"/>
              </a:spcBef>
            </a:pPr>
            <a:r>
              <a:rPr lang="en-US" sz="3200" b="1" dirty="0"/>
              <a:t>First-time progressive wearer?</a:t>
            </a:r>
          </a:p>
          <a:p>
            <a:pPr lvl="1" indent="-457200">
              <a:spcBef>
                <a:spcPts val="3000"/>
              </a:spcBef>
            </a:pPr>
            <a:r>
              <a:rPr lang="en-US" sz="3200" b="1" dirty="0"/>
              <a:t>Dramatic change in Rx?</a:t>
            </a:r>
          </a:p>
          <a:p>
            <a:pPr lvl="1" indent="-457200">
              <a:spcBef>
                <a:spcPts val="3000"/>
              </a:spcBef>
            </a:pPr>
            <a:r>
              <a:rPr lang="en-US" sz="3200" b="1" dirty="0"/>
              <a:t>Different frame style and size?</a:t>
            </a:r>
          </a:p>
          <a:p>
            <a:pPr lvl="1" indent="-457200">
              <a:spcBef>
                <a:spcPts val="3000"/>
              </a:spcBef>
            </a:pPr>
            <a:r>
              <a:rPr lang="en-US" sz="3200" b="1" dirty="0"/>
              <a:t>Lifestyle needs?</a:t>
            </a:r>
          </a:p>
          <a:p>
            <a:pPr lvl="1" indent="-457200">
              <a:spcBef>
                <a:spcPts val="3000"/>
              </a:spcBef>
            </a:pPr>
            <a:r>
              <a:rPr lang="en-US" sz="3200" b="1" dirty="0"/>
              <a:t>Office worker or tennis player?</a:t>
            </a:r>
          </a:p>
        </p:txBody>
      </p:sp>
      <p:pic>
        <p:nvPicPr>
          <p:cNvPr id="8" name="Picture 7"/>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085880" y="1702603"/>
            <a:ext cx="3200400" cy="2011680"/>
          </a:xfrm>
          <a:prstGeom prst="rect">
            <a:avLst/>
          </a:prstGeom>
          <a:ln>
            <a:noFill/>
          </a:ln>
          <a:effectLst>
            <a:outerShdw blurRad="292100" dist="139700" dir="2700000" algn="tl" rotWithShape="0">
              <a:srgbClr val="333333">
                <a:alpha val="65000"/>
              </a:srgbClr>
            </a:outerShdw>
          </a:effectLst>
        </p:spPr>
      </p:pic>
      <p:pic>
        <p:nvPicPr>
          <p:cNvPr id="4" name="Picture 3"/>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085880" y="1702603"/>
            <a:ext cx="3200400" cy="2011680"/>
          </a:xfrm>
          <a:prstGeom prst="rect">
            <a:avLst/>
          </a:prstGeom>
        </p:spPr>
      </p:pic>
      <p:pic>
        <p:nvPicPr>
          <p:cNvPr id="11" name="Picture 10"/>
          <p:cNvPicPr>
            <a:picLocks noChangeAspect="1"/>
          </p:cNvPicPr>
          <p:nvPr/>
        </p:nvPicPr>
        <p:blipFill rotWithShape="1">
          <a:blip r:embed="rId5" cstate="email">
            <a:extLst>
              <a:ext uri="{28A0092B-C50C-407E-A947-70E740481C1C}">
                <a14:useLocalDpi xmlns:a14="http://schemas.microsoft.com/office/drawing/2010/main" val="0"/>
              </a:ext>
            </a:extLst>
          </a:blip>
          <a:srcRect b="5611"/>
          <a:stretch/>
        </p:blipFill>
        <p:spPr>
          <a:xfrm>
            <a:off x="8085880" y="4003759"/>
            <a:ext cx="3235008" cy="2051601"/>
          </a:xfrm>
          <a:prstGeom prst="rect">
            <a:avLst/>
          </a:prstGeom>
        </p:spPr>
      </p:pic>
      <p:pic>
        <p:nvPicPr>
          <p:cNvPr id="12" name="Picture 11"/>
          <p:cNvPicPr>
            <a:picLocks noChangeAspect="1"/>
          </p:cNvPicPr>
          <p:nvPr/>
        </p:nvPicPr>
        <p:blipFill rotWithShape="1">
          <a:blip r:embed="rId6" cstate="email">
            <a:extLst>
              <a:ext uri="{28A0092B-C50C-407E-A947-70E740481C1C}">
                <a14:useLocalDpi xmlns:a14="http://schemas.microsoft.com/office/drawing/2010/main" val="0"/>
              </a:ext>
            </a:extLst>
          </a:blip>
          <a:srcRect t="7863"/>
          <a:stretch/>
        </p:blipFill>
        <p:spPr>
          <a:xfrm>
            <a:off x="8085880" y="1727199"/>
            <a:ext cx="3235008" cy="1987083"/>
          </a:xfrm>
          <a:prstGeom prst="rect">
            <a:avLst/>
          </a:prstGeom>
        </p:spPr>
      </p:pic>
    </p:spTree>
    <p:extLst>
      <p:ext uri="{BB962C8B-B14F-4D97-AF65-F5344CB8AC3E}">
        <p14:creationId xmlns:p14="http://schemas.microsoft.com/office/powerpoint/2010/main" val="1294034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Handling </a:t>
            </a:r>
            <a:r>
              <a:rPr lang="en-US" dirty="0"/>
              <a:t>outside </a:t>
            </a:r>
            <a:r>
              <a:rPr lang="en-US" dirty="0" err="1"/>
              <a:t>r</a:t>
            </a:r>
            <a:r>
              <a:rPr lang="en-US" cap="none" dirty="0" err="1"/>
              <a:t>x</a:t>
            </a:r>
            <a:endParaRPr lang="en-US" dirty="0"/>
          </a:p>
        </p:txBody>
      </p:sp>
      <p:sp>
        <p:nvSpPr>
          <p:cNvPr id="8" name="Rectangle 7"/>
          <p:cNvSpPr/>
          <p:nvPr/>
        </p:nvSpPr>
        <p:spPr>
          <a:xfrm>
            <a:off x="1255713" y="2975619"/>
            <a:ext cx="6547167" cy="830997"/>
          </a:xfrm>
          <a:prstGeom prst="rect">
            <a:avLst/>
          </a:prstGeom>
        </p:spPr>
        <p:txBody>
          <a:bodyPr wrap="square">
            <a:spAutoFit/>
          </a:bodyPr>
          <a:lstStyle/>
          <a:p>
            <a:r>
              <a:rPr lang="en-US" sz="4800" dirty="0" smtClean="0">
                <a:latin typeface="+mn-lt"/>
                <a:cs typeface="Arial" panose="020B0604020202020204" pitchFamily="34" charset="0"/>
              </a:rPr>
              <a:t>Verify it!</a:t>
            </a:r>
            <a:endParaRPr lang="en-US" sz="4800" dirty="0">
              <a:latin typeface="+mn-lt"/>
              <a:cs typeface="Arial" panose="020B0604020202020204" pitchFamily="34" charset="0"/>
            </a:endParaRPr>
          </a:p>
        </p:txBody>
      </p:sp>
      <p:pic>
        <p:nvPicPr>
          <p:cNvPr id="9" name="Picture 8"/>
          <p:cNvPicPr>
            <a:picLocks noChangeAspect="1"/>
          </p:cNvPicPr>
          <p:nvPr/>
        </p:nvPicPr>
        <p:blipFill rotWithShape="1">
          <a:blip r:embed="rId3" cstate="email">
            <a:extLst>
              <a:ext uri="{28A0092B-C50C-407E-A947-70E740481C1C}">
                <a14:useLocalDpi xmlns:a14="http://schemas.microsoft.com/office/drawing/2010/main" val="0"/>
              </a:ext>
            </a:extLst>
          </a:blip>
          <a:srcRect b="6467"/>
          <a:stretch/>
        </p:blipFill>
        <p:spPr>
          <a:xfrm>
            <a:off x="8085881" y="1702603"/>
            <a:ext cx="3200400" cy="1995637"/>
          </a:xfrm>
          <a:prstGeom prst="rect">
            <a:avLst/>
          </a:prstGeom>
        </p:spPr>
      </p:pic>
      <p:pic>
        <p:nvPicPr>
          <p:cNvPr id="3" name="Picture 2"/>
          <p:cNvPicPr>
            <a:picLocks noChangeAspect="1"/>
          </p:cNvPicPr>
          <p:nvPr/>
        </p:nvPicPr>
        <p:blipFill rotWithShape="1">
          <a:blip r:embed="rId4" cstate="email">
            <a:extLst>
              <a:ext uri="{28A0092B-C50C-407E-A947-70E740481C1C}">
                <a14:useLocalDpi xmlns:a14="http://schemas.microsoft.com/office/drawing/2010/main" val="0"/>
              </a:ext>
            </a:extLst>
          </a:blip>
          <a:srcRect b="11806"/>
          <a:stretch/>
        </p:blipFill>
        <p:spPr>
          <a:xfrm>
            <a:off x="8085880" y="4003760"/>
            <a:ext cx="3200400" cy="1990640"/>
          </a:xfrm>
          <a:prstGeom prst="rect">
            <a:avLst/>
          </a:prstGeom>
        </p:spPr>
      </p:pic>
    </p:spTree>
    <p:extLst>
      <p:ext uri="{BB962C8B-B14F-4D97-AF65-F5344CB8AC3E}">
        <p14:creationId xmlns:p14="http://schemas.microsoft.com/office/powerpoint/2010/main" val="257059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Refer to </a:t>
            </a:r>
            <a:r>
              <a:rPr lang="en-US" dirty="0" smtClean="0"/>
              <a:t>a specialist</a:t>
            </a:r>
            <a:endParaRPr lang="en-US" dirty="0"/>
          </a:p>
        </p:txBody>
      </p:sp>
      <p:sp>
        <p:nvSpPr>
          <p:cNvPr id="8" name="Rectangle 7"/>
          <p:cNvSpPr/>
          <p:nvPr/>
        </p:nvSpPr>
        <p:spPr>
          <a:xfrm>
            <a:off x="1255714" y="2751305"/>
            <a:ext cx="4826000" cy="2308324"/>
          </a:xfrm>
          <a:prstGeom prst="rect">
            <a:avLst/>
          </a:prstGeom>
        </p:spPr>
        <p:txBody>
          <a:bodyPr wrap="square">
            <a:spAutoFit/>
          </a:bodyPr>
          <a:lstStyle/>
          <a:p>
            <a:r>
              <a:rPr lang="en-US" sz="4800" dirty="0">
                <a:latin typeface="+mn-lt"/>
                <a:cs typeface="Arial" panose="020B0604020202020204" pitchFamily="34" charset="0"/>
              </a:rPr>
              <a:t>A second opinion is always a good course of action.</a:t>
            </a:r>
          </a:p>
        </p:txBody>
      </p:sp>
      <p:pic>
        <p:nvPicPr>
          <p:cNvPr id="9" name="Picture 8"/>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96709" y="1772112"/>
            <a:ext cx="4234180" cy="3842518"/>
          </a:xfrm>
          <a:prstGeom prst="rect">
            <a:avLst/>
          </a:prstGeom>
        </p:spPr>
      </p:pic>
      <p:pic>
        <p:nvPicPr>
          <p:cNvPr id="3" name="Picture 2"/>
          <p:cNvPicPr>
            <a:picLocks noChangeAspect="1"/>
          </p:cNvPicPr>
          <p:nvPr/>
        </p:nvPicPr>
        <p:blipFill rotWithShape="1">
          <a:blip r:embed="rId4" cstate="email">
            <a:extLst>
              <a:ext uri="{28A0092B-C50C-407E-A947-70E740481C1C}">
                <a14:useLocalDpi xmlns:a14="http://schemas.microsoft.com/office/drawing/2010/main" val="0"/>
              </a:ext>
            </a:extLst>
          </a:blip>
          <a:srcRect l="10873" t="27895" r="36079" b="900"/>
          <a:stretch/>
        </p:blipFill>
        <p:spPr>
          <a:xfrm>
            <a:off x="7083552" y="1755648"/>
            <a:ext cx="4230624" cy="3858982"/>
          </a:xfrm>
          <a:prstGeom prst="rect">
            <a:avLst/>
          </a:prstGeom>
        </p:spPr>
      </p:pic>
    </p:spTree>
    <p:extLst>
      <p:ext uri="{BB962C8B-B14F-4D97-AF65-F5344CB8AC3E}">
        <p14:creationId xmlns:p14="http://schemas.microsoft.com/office/powerpoint/2010/main" val="3212636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Schedule &amp; follow-up</a:t>
            </a:r>
          </a:p>
        </p:txBody>
      </p:sp>
      <p:sp>
        <p:nvSpPr>
          <p:cNvPr id="5" name="Text Placeholder 6"/>
          <p:cNvSpPr>
            <a:spLocks noGrp="1"/>
          </p:cNvSpPr>
          <p:nvPr>
            <p:ph type="body" sz="quarter" idx="13"/>
          </p:nvPr>
        </p:nvSpPr>
        <p:spPr>
          <a:xfrm>
            <a:off x="1255713" y="1590843"/>
            <a:ext cx="6399847" cy="4825832"/>
          </a:xfrm>
        </p:spPr>
        <p:txBody>
          <a:bodyPr/>
          <a:lstStyle/>
          <a:p>
            <a:pPr lvl="1" indent="-457200">
              <a:spcBef>
                <a:spcPts val="3000"/>
              </a:spcBef>
            </a:pPr>
            <a:r>
              <a:rPr lang="en-US" sz="3200" b="1" dirty="0" smtClean="0"/>
              <a:t>Mark your calendar.</a:t>
            </a:r>
          </a:p>
          <a:p>
            <a:pPr lvl="1" indent="-457200">
              <a:spcBef>
                <a:spcPts val="3000"/>
              </a:spcBef>
            </a:pPr>
            <a:r>
              <a:rPr lang="en-US" sz="3200" b="1" dirty="0" smtClean="0"/>
              <a:t>Check in with your patient.</a:t>
            </a:r>
          </a:p>
          <a:p>
            <a:pPr lvl="1" indent="-457200">
              <a:spcBef>
                <a:spcPts val="3000"/>
              </a:spcBef>
            </a:pPr>
            <a:r>
              <a:rPr lang="en-US" sz="3200" b="1" dirty="0" smtClean="0"/>
              <a:t>Regain their confidence.</a:t>
            </a:r>
          </a:p>
        </p:txBody>
      </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96709" y="1772112"/>
            <a:ext cx="4234180" cy="3842518"/>
          </a:xfrm>
          <a:prstGeom prst="rect">
            <a:avLst/>
          </a:prstGeom>
        </p:spPr>
      </p:pic>
    </p:spTree>
    <p:extLst>
      <p:ext uri="{BB962C8B-B14F-4D97-AF65-F5344CB8AC3E}">
        <p14:creationId xmlns:p14="http://schemas.microsoft.com/office/powerpoint/2010/main" val="4015718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Your redo policy</a:t>
            </a:r>
          </a:p>
        </p:txBody>
      </p:sp>
      <p:sp>
        <p:nvSpPr>
          <p:cNvPr id="4" name="Text Placeholder 6"/>
          <p:cNvSpPr>
            <a:spLocks noGrp="1"/>
          </p:cNvSpPr>
          <p:nvPr>
            <p:ph type="body" sz="quarter" idx="13"/>
          </p:nvPr>
        </p:nvSpPr>
        <p:spPr>
          <a:xfrm>
            <a:off x="1255713" y="1613108"/>
            <a:ext cx="5206047" cy="4825832"/>
          </a:xfrm>
        </p:spPr>
        <p:txBody>
          <a:bodyPr/>
          <a:lstStyle/>
          <a:p>
            <a:pPr lvl="1" indent="-457200">
              <a:spcBef>
                <a:spcPts val="1800"/>
              </a:spcBef>
            </a:pPr>
            <a:r>
              <a:rPr lang="en-US" sz="3200" b="1" dirty="0"/>
              <a:t>Unlimited remakes?</a:t>
            </a:r>
          </a:p>
          <a:p>
            <a:pPr lvl="1" indent="-457200">
              <a:spcBef>
                <a:spcPts val="1800"/>
              </a:spcBef>
            </a:pPr>
            <a:r>
              <a:rPr lang="en-US" sz="3200" b="1" dirty="0"/>
              <a:t>One free remake?</a:t>
            </a:r>
          </a:p>
          <a:p>
            <a:pPr lvl="1" indent="-457200">
              <a:spcBef>
                <a:spcPts val="1800"/>
              </a:spcBef>
            </a:pPr>
            <a:r>
              <a:rPr lang="en-US" sz="3200" b="1" dirty="0"/>
              <a:t>50% off remakes?</a:t>
            </a:r>
          </a:p>
          <a:p>
            <a:pPr marL="0" lvl="1" indent="0">
              <a:spcBef>
                <a:spcPts val="3000"/>
              </a:spcBef>
              <a:buNone/>
            </a:pPr>
            <a:endParaRPr lang="en-US" sz="3200" b="1" dirty="0"/>
          </a:p>
          <a:p>
            <a:pPr marL="0" lvl="1" indent="0">
              <a:spcBef>
                <a:spcPts val="3000"/>
              </a:spcBef>
              <a:buNone/>
            </a:pPr>
            <a:r>
              <a:rPr lang="en-US" sz="3600" b="1" dirty="0"/>
              <a:t>Have a written policy in place.</a:t>
            </a:r>
          </a:p>
        </p:txBody>
      </p:sp>
      <p:pic>
        <p:nvPicPr>
          <p:cNvPr id="7" name="Picture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96709" y="1772112"/>
            <a:ext cx="4234180" cy="3842518"/>
          </a:xfrm>
          <a:prstGeom prst="rect">
            <a:avLst/>
          </a:prstGeom>
        </p:spPr>
      </p:pic>
      <p:pic>
        <p:nvPicPr>
          <p:cNvPr id="2" name="Picture 1"/>
          <p:cNvPicPr>
            <a:picLocks noChangeAspect="1"/>
          </p:cNvPicPr>
          <p:nvPr/>
        </p:nvPicPr>
        <p:blipFill rotWithShape="1">
          <a:blip r:embed="rId4" cstate="email">
            <a:extLst>
              <a:ext uri="{28A0092B-C50C-407E-A947-70E740481C1C}">
                <a14:useLocalDpi xmlns:a14="http://schemas.microsoft.com/office/drawing/2010/main" val="0"/>
              </a:ext>
            </a:extLst>
          </a:blip>
          <a:srcRect r="26891"/>
          <a:stretch/>
        </p:blipFill>
        <p:spPr>
          <a:xfrm>
            <a:off x="7096709" y="1772112"/>
            <a:ext cx="4241851" cy="3842518"/>
          </a:xfrm>
          <a:prstGeom prst="rect">
            <a:avLst/>
          </a:prstGeom>
        </p:spPr>
      </p:pic>
    </p:spTree>
    <p:extLst>
      <p:ext uri="{BB962C8B-B14F-4D97-AF65-F5344CB8AC3E}">
        <p14:creationId xmlns:p14="http://schemas.microsoft.com/office/powerpoint/2010/main" val="20682765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cstate="email">
            <a:extLst>
              <a:ext uri="{28A0092B-C50C-407E-A947-70E740481C1C}">
                <a14:useLocalDpi xmlns:a14="http://schemas.microsoft.com/office/drawing/2010/main"/>
              </a:ext>
            </a:extLst>
          </a:blip>
          <a:srcRect t="-3972" b="-4343"/>
          <a:stretch/>
        </p:blipFill>
        <p:spPr>
          <a:xfrm>
            <a:off x="4184522" y="261591"/>
            <a:ext cx="3518904" cy="4956585"/>
          </a:xfrm>
          <a:prstGeom prst="rect">
            <a:avLst/>
          </a:prstGeom>
          <a:solidFill>
            <a:schemeClr val="tx1"/>
          </a:solidFill>
          <a:ln>
            <a:noFill/>
          </a:ln>
          <a:effectLst/>
        </p:spPr>
      </p:pic>
      <p:grpSp>
        <p:nvGrpSpPr>
          <p:cNvPr id="9" name="Group 8"/>
          <p:cNvGrpSpPr/>
          <p:nvPr/>
        </p:nvGrpSpPr>
        <p:grpSpPr>
          <a:xfrm>
            <a:off x="252552" y="260883"/>
            <a:ext cx="3806685" cy="6443507"/>
            <a:chOff x="4141787" y="123825"/>
            <a:chExt cx="3905250" cy="6610350"/>
          </a:xfrm>
        </p:grpSpPr>
        <p:pic>
          <p:nvPicPr>
            <p:cNvPr id="7" name="Picture 6">
              <a:hlinkClick r:id="rId4"/>
            </p:cNvPr>
            <p:cNvPicPr>
              <a:picLocks noChangeAspect="1"/>
            </p:cNvPicPr>
            <p:nvPr/>
          </p:nvPicPr>
          <p:blipFill rotWithShape="1">
            <a:blip r:embed="rId5" cstate="email">
              <a:extLst>
                <a:ext uri="{28A0092B-C50C-407E-A947-70E740481C1C}">
                  <a14:useLocalDpi xmlns:a14="http://schemas.microsoft.com/office/drawing/2010/main"/>
                </a:ext>
              </a:extLst>
            </a:blip>
            <a:srcRect l="5468" r="5468"/>
            <a:stretch/>
          </p:blipFill>
          <p:spPr>
            <a:xfrm>
              <a:off x="4141787" y="1831975"/>
              <a:ext cx="3905250" cy="4902200"/>
            </a:xfrm>
            <a:prstGeom prst="rect">
              <a:avLst/>
            </a:prstGeom>
          </p:spPr>
        </p:pic>
        <p:pic>
          <p:nvPicPr>
            <p:cNvPr id="8" name="Picture 7" descr="C:\Users\lynnda\Documents\VSPOne\Redo Reduction Initiative\OG - VSPOne Redo Asset 1.jp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141787" y="123825"/>
              <a:ext cx="3905250" cy="1784350"/>
            </a:xfrm>
            <a:prstGeom prst="rect">
              <a:avLst/>
            </a:prstGeom>
            <a:noFill/>
            <a:extLst>
              <a:ext uri="{909E8E84-426E-40DD-AFC4-6F175D3DCCD1}">
                <a14:hiddenFill xmlns:a14="http://schemas.microsoft.com/office/drawing/2010/main">
                  <a:solidFill>
                    <a:srgbClr val="FFFFFF"/>
                  </a:solidFill>
                </a14:hiddenFill>
              </a:ext>
            </a:extLst>
          </p:spPr>
        </p:pic>
      </p:grpSp>
      <p:pic>
        <p:nvPicPr>
          <p:cNvPr id="1026" name="Picture 2" descr="C:\Users\lynnda\Documents\uUniversity\Presentations\NTEC\Images\2017-02-21 17_08_05-7461-16-VCXA_INCOPY_UUniversityBrandBook_1116.indd @ 200%.png"/>
          <p:cNvPicPr>
            <a:picLocks noChangeAspect="1" noChangeArrowheads="1"/>
          </p:cNvPicPr>
          <p:nvPr/>
        </p:nvPicPr>
        <p:blipFill>
          <a:blip r:embed="rId7" cstate="email">
            <a:extLst>
              <a:ext uri="{BEBA8EAE-BF5A-486C-A8C5-ECC9F3942E4B}">
                <a14:imgProps xmlns:a14="http://schemas.microsoft.com/office/drawing/2010/main">
                  <a14:imgLayer r:embed="rId8">
                    <a14:imgEffect>
                      <a14:backgroundRemoval t="9974" b="98294" l="4116" r="93750">
                        <a14:foregroundMark x1="11128" y1="93570" x2="6098" y2="93570"/>
                        <a14:foregroundMark x1="82622" y1="93570" x2="89482" y2="93570"/>
                        <a14:backgroundMark x1="8994" y1="96588" x2="86433" y2="96457"/>
                      </a14:backgroundRemoval>
                    </a14:imgEffect>
                  </a14:imgLayer>
                </a14:imgProps>
              </a:ext>
              <a:ext uri="{28A0092B-C50C-407E-A947-70E740481C1C}">
                <a14:useLocalDpi xmlns:a14="http://schemas.microsoft.com/office/drawing/2010/main" val="0"/>
              </a:ext>
            </a:extLst>
          </a:blip>
          <a:srcRect/>
          <a:stretch>
            <a:fillRect/>
          </a:stretch>
        </p:blipFill>
        <p:spPr bwMode="auto">
          <a:xfrm>
            <a:off x="7828711" y="859916"/>
            <a:ext cx="4402218" cy="511378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8583828" y="5933772"/>
            <a:ext cx="2843856" cy="533477"/>
          </a:xfrm>
          <a:prstGeom prst="rect">
            <a:avLst/>
          </a:prstGeom>
        </p:spPr>
      </p:pic>
      <p:pic>
        <p:nvPicPr>
          <p:cNvPr id="4" name="Picture 3"/>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7828711" y="260883"/>
            <a:ext cx="4143833" cy="3124248"/>
          </a:xfrm>
          <a:prstGeom prst="rect">
            <a:avLst/>
          </a:prstGeom>
          <a:ln>
            <a:noFill/>
          </a:ln>
          <a:effectLst/>
        </p:spPr>
      </p:pic>
    </p:spTree>
    <p:extLst>
      <p:ext uri="{BB962C8B-B14F-4D97-AF65-F5344CB8AC3E}">
        <p14:creationId xmlns:p14="http://schemas.microsoft.com/office/powerpoint/2010/main" val="293431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Schedule an in-office training with a </a:t>
            </a:r>
            <a:br>
              <a:rPr lang="en-US" dirty="0" smtClean="0"/>
            </a:br>
            <a:r>
              <a:rPr lang="en-US" dirty="0" err="1" smtClean="0"/>
              <a:t>vsp</a:t>
            </a:r>
            <a:r>
              <a:rPr lang="en-US" dirty="0" smtClean="0"/>
              <a:t> optics group representative</a:t>
            </a:r>
            <a:endParaRPr lang="en-US" dirty="0"/>
          </a:p>
        </p:txBody>
      </p:sp>
      <p:pic>
        <p:nvPicPr>
          <p:cNvPr id="5" name="Picture 2" descr="C:\Users\paulja\Documents\VSP-Optics-Group\Images\Logos\VSPOpticsGroup_rev-01.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136231" y="4752868"/>
            <a:ext cx="1712227" cy="1618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372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p:spPr>
        <p:txBody>
          <a:bodyPr/>
          <a:lstStyle/>
          <a:p>
            <a:r>
              <a:rPr lang="en-US" dirty="0" smtClean="0">
                <a:ln>
                  <a:noFill/>
                </a:ln>
              </a:rPr>
              <a:t>Thank you</a:t>
            </a:r>
            <a:endParaRPr lang="en-US" sz="4000" cap="none" dirty="0">
              <a:ln>
                <a:noFill/>
              </a:ln>
              <a:solidFill>
                <a:schemeClr val="accent1"/>
              </a:solidFill>
            </a:endParaRPr>
          </a:p>
        </p:txBody>
      </p:sp>
      <p:sp>
        <p:nvSpPr>
          <p:cNvPr id="4" name="Rectangle 3"/>
          <p:cNvSpPr/>
          <p:nvPr/>
        </p:nvSpPr>
        <p:spPr>
          <a:xfrm>
            <a:off x="457200" y="6368785"/>
            <a:ext cx="9080010" cy="338554"/>
          </a:xfrm>
          <a:prstGeom prst="rect">
            <a:avLst/>
          </a:prstGeom>
        </p:spPr>
        <p:txBody>
          <a:bodyPr wrap="square">
            <a:spAutoFit/>
          </a:bodyPr>
          <a:lstStyle/>
          <a:p>
            <a:r>
              <a:rPr lang="en-US" sz="800" dirty="0">
                <a:solidFill>
                  <a:schemeClr val="tx2"/>
                </a:solidFill>
                <a:latin typeface="Franklin Gothic Book"/>
              </a:rPr>
              <a:t>©</a:t>
            </a:r>
            <a:r>
              <a:rPr lang="en-US" sz="800" dirty="0" smtClean="0">
                <a:solidFill>
                  <a:schemeClr val="tx2"/>
                </a:solidFill>
                <a:latin typeface="Franklin Gothic Book"/>
              </a:rPr>
              <a:t>2017 </a:t>
            </a:r>
            <a:r>
              <a:rPr lang="en-US" sz="800" dirty="0">
                <a:solidFill>
                  <a:schemeClr val="tx2"/>
                </a:solidFill>
                <a:latin typeface="Franklin Gothic Book"/>
              </a:rPr>
              <a:t>Vision Service Plan. All rights reserved.</a:t>
            </a:r>
          </a:p>
          <a:p>
            <a:r>
              <a:rPr lang="en-US" sz="800" dirty="0">
                <a:solidFill>
                  <a:schemeClr val="tx2"/>
                </a:solidFill>
                <a:latin typeface="Franklin Gothic Book"/>
              </a:rPr>
              <a:t>VSP, Unity, </a:t>
            </a:r>
            <a:r>
              <a:rPr lang="en-US" sz="800" dirty="0" err="1" smtClean="0">
                <a:solidFill>
                  <a:schemeClr val="tx2"/>
                </a:solidFill>
                <a:latin typeface="Franklin Gothic Book"/>
              </a:rPr>
              <a:t>sunsync</a:t>
            </a:r>
            <a:r>
              <a:rPr lang="en-US" sz="800" dirty="0" smtClean="0">
                <a:solidFill>
                  <a:schemeClr val="tx2"/>
                </a:solidFill>
                <a:latin typeface="Franklin Gothic Book"/>
              </a:rPr>
              <a:t> </a:t>
            </a:r>
            <a:r>
              <a:rPr lang="en-US" sz="800" dirty="0">
                <a:solidFill>
                  <a:schemeClr val="tx2"/>
                </a:solidFill>
                <a:latin typeface="Franklin Gothic Book"/>
              </a:rPr>
              <a:t>and </a:t>
            </a:r>
            <a:r>
              <a:rPr lang="en-US" sz="800" dirty="0" err="1">
                <a:solidFill>
                  <a:schemeClr val="tx2"/>
                </a:solidFill>
                <a:latin typeface="Franklin Gothic Book"/>
              </a:rPr>
              <a:t>otto</a:t>
            </a:r>
            <a:r>
              <a:rPr lang="en-US" sz="800" dirty="0">
                <a:solidFill>
                  <a:schemeClr val="tx2"/>
                </a:solidFill>
                <a:latin typeface="Franklin Gothic Book"/>
              </a:rPr>
              <a:t> are all registered trademarks, and </a:t>
            </a:r>
            <a:r>
              <a:rPr lang="en-US" sz="800" dirty="0" err="1">
                <a:solidFill>
                  <a:schemeClr val="tx2"/>
                </a:solidFill>
                <a:latin typeface="Franklin Gothic Book"/>
              </a:rPr>
              <a:t>TechShield</a:t>
            </a:r>
            <a:r>
              <a:rPr lang="en-US" sz="800" dirty="0">
                <a:solidFill>
                  <a:schemeClr val="tx2"/>
                </a:solidFill>
                <a:latin typeface="Franklin Gothic Book"/>
              </a:rPr>
              <a:t> is a trademark, of Vision Service Plan. All other brands or marks are the property of their respective owners.</a:t>
            </a:r>
          </a:p>
        </p:txBody>
      </p:sp>
    </p:spTree>
    <p:extLst>
      <p:ext uri="{BB962C8B-B14F-4D97-AF65-F5344CB8AC3E}">
        <p14:creationId xmlns:p14="http://schemas.microsoft.com/office/powerpoint/2010/main" val="340243696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Key Benefits</a:t>
            </a:r>
          </a:p>
        </p:txBody>
      </p:sp>
      <p:sp>
        <p:nvSpPr>
          <p:cNvPr id="7" name="Text Placeholder 6"/>
          <p:cNvSpPr>
            <a:spLocks noGrp="1"/>
          </p:cNvSpPr>
          <p:nvPr>
            <p:ph type="body" sz="quarter" idx="13"/>
          </p:nvPr>
        </p:nvSpPr>
        <p:spPr>
          <a:xfrm>
            <a:off x="706311" y="1590843"/>
            <a:ext cx="11242675" cy="4825832"/>
          </a:xfrm>
        </p:spPr>
        <p:txBody>
          <a:bodyPr/>
          <a:lstStyle/>
          <a:p>
            <a:pPr lvl="1" indent="-457200">
              <a:spcBef>
                <a:spcPts val="1800"/>
              </a:spcBef>
            </a:pPr>
            <a:r>
              <a:rPr lang="en-US" sz="3100" b="1" dirty="0"/>
              <a:t>Reduce cost and boost revenue.</a:t>
            </a:r>
          </a:p>
          <a:p>
            <a:pPr lvl="1" indent="-457200">
              <a:spcBef>
                <a:spcPts val="1800"/>
              </a:spcBef>
            </a:pPr>
            <a:r>
              <a:rPr lang="en-US" sz="3100" b="1" dirty="0"/>
              <a:t>Increase available chair time for new patients.</a:t>
            </a:r>
          </a:p>
          <a:p>
            <a:pPr lvl="1" indent="-457200">
              <a:spcBef>
                <a:spcPts val="1800"/>
              </a:spcBef>
            </a:pPr>
            <a:r>
              <a:rPr lang="en-US" sz="3100" b="1" dirty="0"/>
              <a:t>Improve patient satisfaction.</a:t>
            </a:r>
          </a:p>
          <a:p>
            <a:pPr lvl="1" indent="-457200">
              <a:spcBef>
                <a:spcPts val="1800"/>
              </a:spcBef>
            </a:pPr>
            <a:r>
              <a:rPr lang="en-US" sz="3100" b="1" dirty="0"/>
              <a:t>Training and education for office staff.</a:t>
            </a:r>
          </a:p>
          <a:p>
            <a:pPr lvl="1" indent="-457200">
              <a:spcBef>
                <a:spcPts val="1800"/>
              </a:spcBef>
            </a:pPr>
            <a:r>
              <a:rPr lang="en-US" sz="3100" b="1" dirty="0"/>
              <a:t>Attract and retain patients.</a:t>
            </a:r>
          </a:p>
          <a:p>
            <a:pPr>
              <a:spcBef>
                <a:spcPts val="1800"/>
              </a:spcBef>
            </a:pPr>
            <a:endParaRPr lang="en-US" sz="3100" b="1" dirty="0"/>
          </a:p>
        </p:txBody>
      </p:sp>
    </p:spTree>
    <p:extLst>
      <p:ext uri="{BB962C8B-B14F-4D97-AF65-F5344CB8AC3E}">
        <p14:creationId xmlns:p14="http://schemas.microsoft.com/office/powerpoint/2010/main" val="308341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773184" y="1821320"/>
            <a:ext cx="10483509" cy="2429256"/>
            <a:chOff x="1229023" y="2345720"/>
            <a:chExt cx="10483509" cy="2429256"/>
          </a:xfrm>
        </p:grpSpPr>
        <p:pic>
          <p:nvPicPr>
            <p:cNvPr id="7" name="Picture 6" descr="5.3Percent.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29023" y="2345720"/>
              <a:ext cx="2276856" cy="2429256"/>
            </a:xfrm>
            <a:prstGeom prst="rect">
              <a:avLst/>
            </a:prstGeom>
          </p:spPr>
        </p:pic>
        <p:sp>
          <p:nvSpPr>
            <p:cNvPr id="8" name="Rectangle 7"/>
            <p:cNvSpPr/>
            <p:nvPr/>
          </p:nvSpPr>
          <p:spPr>
            <a:xfrm>
              <a:off x="3797211" y="2486276"/>
              <a:ext cx="7915321" cy="2123658"/>
            </a:xfrm>
            <a:prstGeom prst="rect">
              <a:avLst/>
            </a:prstGeom>
          </p:spPr>
          <p:txBody>
            <a:bodyPr wrap="square">
              <a:spAutoFit/>
            </a:bodyPr>
            <a:lstStyle/>
            <a:p>
              <a:r>
                <a:rPr lang="en-US" sz="4400" dirty="0">
                  <a:latin typeface="+mj-lt"/>
                </a:rPr>
                <a:t>THE AVERAGE DOCTOR REDO RATE OF AN EYE CARE PRACTICE IN THE US.</a:t>
              </a:r>
            </a:p>
          </p:txBody>
        </p:sp>
      </p:grpSp>
      <p:sp>
        <p:nvSpPr>
          <p:cNvPr id="9" name="Rectangle 8"/>
          <p:cNvSpPr/>
          <p:nvPr/>
        </p:nvSpPr>
        <p:spPr>
          <a:xfrm>
            <a:off x="3806788" y="5094109"/>
            <a:ext cx="5848588" cy="769441"/>
          </a:xfrm>
          <a:prstGeom prst="rect">
            <a:avLst/>
          </a:prstGeom>
        </p:spPr>
        <p:txBody>
          <a:bodyPr wrap="none">
            <a:spAutoFit/>
          </a:bodyPr>
          <a:lstStyle/>
          <a:p>
            <a:pPr algn="ctr"/>
            <a:r>
              <a:rPr lang="en-US" sz="4400" dirty="0">
                <a:latin typeface="+mj-lt"/>
              </a:rPr>
              <a:t>DO YOU KNOW YOURS?</a:t>
            </a:r>
          </a:p>
        </p:txBody>
      </p:sp>
    </p:spTree>
    <p:extLst>
      <p:ext uri="{BB962C8B-B14F-4D97-AF65-F5344CB8AC3E}">
        <p14:creationId xmlns:p14="http://schemas.microsoft.com/office/powerpoint/2010/main" val="500742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1748010"/>
            <a:ext cx="12180798" cy="3987650"/>
            <a:chOff x="162015" y="1856294"/>
            <a:chExt cx="12180798" cy="3987650"/>
          </a:xfrm>
        </p:grpSpPr>
        <p:sp>
          <p:nvSpPr>
            <p:cNvPr id="18" name="Rectangle 17"/>
            <p:cNvSpPr/>
            <p:nvPr/>
          </p:nvSpPr>
          <p:spPr>
            <a:xfrm>
              <a:off x="162015" y="1856294"/>
              <a:ext cx="4038600" cy="3987650"/>
            </a:xfrm>
            <a:prstGeom prst="rect">
              <a:avLst/>
            </a:prstGeom>
            <a:gradFill flip="none" rotWithShape="1">
              <a:gsLst>
                <a:gs pos="100000">
                  <a:srgbClr val="003146"/>
                </a:gs>
                <a:gs pos="0">
                  <a:srgbClr val="00465A"/>
                </a:gs>
              </a:gsLst>
              <a:path path="circl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19" name="Rectangle 18"/>
            <p:cNvSpPr/>
            <p:nvPr/>
          </p:nvSpPr>
          <p:spPr>
            <a:xfrm>
              <a:off x="4190999" y="1856294"/>
              <a:ext cx="4113213" cy="3987650"/>
            </a:xfrm>
            <a:prstGeom prst="rect">
              <a:avLst/>
            </a:prstGeom>
            <a:gradFill flip="none" rotWithShape="1">
              <a:gsLst>
                <a:gs pos="0">
                  <a:srgbClr val="9ECB3C"/>
                </a:gs>
                <a:gs pos="100000">
                  <a:srgbClr val="9ECB3C">
                    <a:lumMod val="75000"/>
                  </a:srgbClr>
                </a:gs>
              </a:gsLst>
              <a:path path="circl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20" name="Rectangle 19"/>
            <p:cNvSpPr/>
            <p:nvPr/>
          </p:nvSpPr>
          <p:spPr>
            <a:xfrm>
              <a:off x="8304213" y="1856294"/>
              <a:ext cx="4038600" cy="3987650"/>
            </a:xfrm>
            <a:prstGeom prst="rect">
              <a:avLst/>
            </a:prstGeom>
            <a:gradFill flip="none" rotWithShape="1">
              <a:gsLst>
                <a:gs pos="100000">
                  <a:srgbClr val="003146"/>
                </a:gs>
                <a:gs pos="0">
                  <a:srgbClr val="00465A"/>
                </a:gs>
              </a:gsLst>
              <a:path path="circl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grpSp>
      <p:sp>
        <p:nvSpPr>
          <p:cNvPr id="2" name="Title 1"/>
          <p:cNvSpPr>
            <a:spLocks noGrp="1"/>
          </p:cNvSpPr>
          <p:nvPr>
            <p:ph type="title"/>
          </p:nvPr>
        </p:nvSpPr>
        <p:spPr/>
        <p:txBody>
          <a:bodyPr/>
          <a:lstStyle/>
          <a:p>
            <a:r>
              <a:rPr lang="en-US" dirty="0"/>
              <a:t>Let’s talk numbers</a:t>
            </a:r>
          </a:p>
        </p:txBody>
      </p:sp>
      <p:pic>
        <p:nvPicPr>
          <p:cNvPr id="8" name="Picture 7" descr="Target_icon.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83004" y="2024873"/>
            <a:ext cx="886968" cy="886968"/>
          </a:xfrm>
          <a:prstGeom prst="rect">
            <a:avLst/>
          </a:prstGeom>
        </p:spPr>
      </p:pic>
      <p:sp>
        <p:nvSpPr>
          <p:cNvPr id="11" name="Rectangle 10"/>
          <p:cNvSpPr/>
          <p:nvPr/>
        </p:nvSpPr>
        <p:spPr>
          <a:xfrm>
            <a:off x="1588" y="2910467"/>
            <a:ext cx="4037012" cy="1938992"/>
          </a:xfrm>
          <a:prstGeom prst="rect">
            <a:avLst/>
          </a:prstGeom>
        </p:spPr>
        <p:txBody>
          <a:bodyPr wrap="square">
            <a:spAutoFit/>
          </a:bodyPr>
          <a:lstStyle/>
          <a:p>
            <a:pPr algn="ctr"/>
            <a:r>
              <a:rPr lang="en-US" sz="8000" dirty="0">
                <a:latin typeface="+mj-lt"/>
              </a:rPr>
              <a:t>$300</a:t>
            </a:r>
          </a:p>
          <a:p>
            <a:pPr algn="ctr"/>
            <a:r>
              <a:rPr lang="en-US" sz="2000" dirty="0">
                <a:latin typeface="+mj-lt"/>
              </a:rPr>
              <a:t>Average new-patient revenue lost due to redo patient visits.</a:t>
            </a:r>
          </a:p>
        </p:txBody>
      </p:sp>
      <p:sp>
        <p:nvSpPr>
          <p:cNvPr id="12" name="Rectangle 11"/>
          <p:cNvSpPr/>
          <p:nvPr/>
        </p:nvSpPr>
        <p:spPr>
          <a:xfrm>
            <a:off x="4114800" y="2910467"/>
            <a:ext cx="4037012" cy="2431435"/>
          </a:xfrm>
          <a:prstGeom prst="rect">
            <a:avLst/>
          </a:prstGeom>
        </p:spPr>
        <p:txBody>
          <a:bodyPr wrap="square">
            <a:spAutoFit/>
          </a:bodyPr>
          <a:lstStyle/>
          <a:p>
            <a:pPr algn="ctr"/>
            <a:r>
              <a:rPr lang="en-US" sz="8000" dirty="0">
                <a:latin typeface="+mj-lt"/>
              </a:rPr>
              <a:t>$5K </a:t>
            </a:r>
          </a:p>
          <a:p>
            <a:pPr algn="ctr"/>
            <a:r>
              <a:rPr lang="en-US" sz="3200" dirty="0">
                <a:latin typeface="+mj-lt"/>
              </a:rPr>
              <a:t>OR MORE</a:t>
            </a:r>
          </a:p>
          <a:p>
            <a:pPr algn="ctr"/>
            <a:r>
              <a:rPr lang="en-US" sz="2000" dirty="0">
                <a:latin typeface="+mj-lt"/>
              </a:rPr>
              <a:t>Average annual staff cost for submitting redos.</a:t>
            </a:r>
          </a:p>
        </p:txBody>
      </p:sp>
      <p:sp>
        <p:nvSpPr>
          <p:cNvPr id="13" name="Rectangle 12"/>
          <p:cNvSpPr/>
          <p:nvPr/>
        </p:nvSpPr>
        <p:spPr>
          <a:xfrm>
            <a:off x="8151812" y="2910467"/>
            <a:ext cx="4037012" cy="1938992"/>
          </a:xfrm>
          <a:prstGeom prst="rect">
            <a:avLst/>
          </a:prstGeom>
        </p:spPr>
        <p:txBody>
          <a:bodyPr wrap="square">
            <a:spAutoFit/>
          </a:bodyPr>
          <a:lstStyle/>
          <a:p>
            <a:pPr algn="ctr"/>
            <a:r>
              <a:rPr lang="en-US" sz="8000" dirty="0">
                <a:latin typeface="+mj-lt"/>
              </a:rPr>
              <a:t>9</a:t>
            </a:r>
          </a:p>
          <a:p>
            <a:pPr algn="ctr"/>
            <a:r>
              <a:rPr lang="en-US" sz="2000" dirty="0">
                <a:latin typeface="+mj-lt"/>
              </a:rPr>
              <a:t>Average number of doctor redos per month in a practice</a:t>
            </a:r>
          </a:p>
        </p:txBody>
      </p:sp>
      <p:pic>
        <p:nvPicPr>
          <p:cNvPr id="3" name="Picture 2" descr="redoicon.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786893" y="2103492"/>
            <a:ext cx="775590" cy="827295"/>
          </a:xfrm>
          <a:prstGeom prst="rect">
            <a:avLst/>
          </a:prstGeom>
        </p:spPr>
      </p:pic>
      <p:pic>
        <p:nvPicPr>
          <p:cNvPr id="5" name="Picture 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670013" y="2024873"/>
            <a:ext cx="717804" cy="886968"/>
          </a:xfrm>
          <a:prstGeom prst="rect">
            <a:avLst/>
          </a:prstGeom>
        </p:spPr>
      </p:pic>
    </p:spTree>
    <p:extLst>
      <p:ext uri="{BB962C8B-B14F-4D97-AF65-F5344CB8AC3E}">
        <p14:creationId xmlns:p14="http://schemas.microsoft.com/office/powerpoint/2010/main" val="383719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impact on your staff</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52513" y="571500"/>
            <a:ext cx="10058400" cy="5659265"/>
          </a:xfrm>
          <a:prstGeom prst="rect">
            <a:avLst/>
          </a:prstGeom>
        </p:spPr>
      </p:pic>
    </p:spTree>
    <p:extLst>
      <p:ext uri="{BB962C8B-B14F-4D97-AF65-F5344CB8AC3E}">
        <p14:creationId xmlns:p14="http://schemas.microsoft.com/office/powerpoint/2010/main" val="3808015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Managing common redos</a:t>
            </a:r>
            <a:endParaRPr lang="en-US" dirty="0"/>
          </a:p>
        </p:txBody>
      </p:sp>
    </p:spTree>
    <p:extLst>
      <p:ext uri="{BB962C8B-B14F-4D97-AF65-F5344CB8AC3E}">
        <p14:creationId xmlns:p14="http://schemas.microsoft.com/office/powerpoint/2010/main" val="4291605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Common redos</a:t>
            </a:r>
          </a:p>
        </p:txBody>
      </p:sp>
      <p:sp>
        <p:nvSpPr>
          <p:cNvPr id="4" name="Text Placeholder 7"/>
          <p:cNvSpPr>
            <a:spLocks noGrp="1"/>
          </p:cNvSpPr>
          <p:nvPr>
            <p:ph type="body" sz="quarter" idx="13"/>
          </p:nvPr>
        </p:nvSpPr>
        <p:spPr>
          <a:xfrm>
            <a:off x="1033876" y="1938396"/>
            <a:ext cx="7042432" cy="4049183"/>
          </a:xfrm>
        </p:spPr>
        <p:txBody>
          <a:bodyPr/>
          <a:lstStyle/>
          <a:p>
            <a:pPr marL="569913" indent="-569913">
              <a:buFont typeface="Arial" panose="020B0604020202020204" pitchFamily="34" charset="0"/>
              <a:buChar char="•"/>
            </a:pPr>
            <a:r>
              <a:rPr lang="en-US" b="1" dirty="0">
                <a:latin typeface="+mj-lt"/>
                <a:cs typeface="Arial" panose="020B0604020202020204" pitchFamily="34" charset="0"/>
              </a:rPr>
              <a:t>Rx Change</a:t>
            </a:r>
          </a:p>
          <a:p>
            <a:pPr marL="569913" indent="-569913">
              <a:buFont typeface="Arial" panose="020B0604020202020204" pitchFamily="34" charset="0"/>
              <a:buChar char="•"/>
            </a:pPr>
            <a:r>
              <a:rPr lang="en-US" b="1" dirty="0">
                <a:latin typeface="+mj-lt"/>
                <a:cs typeface="Arial" panose="020B0604020202020204" pitchFamily="34" charset="0"/>
              </a:rPr>
              <a:t>Lens Style</a:t>
            </a:r>
          </a:p>
          <a:p>
            <a:pPr marL="569913" indent="-569913">
              <a:buFont typeface="Arial" panose="020B0604020202020204" pitchFamily="34" charset="0"/>
              <a:buChar char="•"/>
            </a:pPr>
            <a:r>
              <a:rPr lang="en-US" b="1" dirty="0">
                <a:latin typeface="+mj-lt"/>
                <a:cs typeface="Arial" panose="020B0604020202020204" pitchFamily="34" charset="0"/>
              </a:rPr>
              <a:t>Frame Change</a:t>
            </a:r>
          </a:p>
          <a:p>
            <a:pPr marL="569913" indent="-569913">
              <a:buFont typeface="Arial" panose="020B0604020202020204" pitchFamily="34" charset="0"/>
              <a:buChar char="•"/>
            </a:pPr>
            <a:r>
              <a:rPr lang="en-US" b="1" dirty="0" err="1">
                <a:latin typeface="+mj-lt"/>
                <a:cs typeface="Arial" panose="020B0604020202020204" pitchFamily="34" charset="0"/>
              </a:rPr>
              <a:t>Seg</a:t>
            </a:r>
            <a:r>
              <a:rPr lang="en-US" b="1" dirty="0">
                <a:latin typeface="+mj-lt"/>
                <a:cs typeface="Arial" panose="020B0604020202020204" pitchFamily="34" charset="0"/>
              </a:rPr>
              <a:t>/fitting </a:t>
            </a:r>
            <a:r>
              <a:rPr lang="en-US" b="1" dirty="0" smtClean="0">
                <a:latin typeface="+mj-lt"/>
                <a:cs typeface="Arial" panose="020B0604020202020204" pitchFamily="34" charset="0"/>
              </a:rPr>
              <a:t>Height</a:t>
            </a:r>
          </a:p>
        </p:txBody>
      </p:sp>
      <p:sp>
        <p:nvSpPr>
          <p:cNvPr id="5" name="Text Placeholder 7"/>
          <p:cNvSpPr txBox="1">
            <a:spLocks/>
          </p:cNvSpPr>
          <p:nvPr/>
        </p:nvSpPr>
        <p:spPr>
          <a:xfrm>
            <a:off x="6316541" y="1950146"/>
            <a:ext cx="7042432" cy="4049183"/>
          </a:xfrm>
          <a:prstGeom prst="rect">
            <a:avLst/>
          </a:prstGeom>
        </p:spPr>
        <p:txBody>
          <a:bodyPr vert="horz" lIns="91440" tIns="45720" rIns="91440" bIns="45720" rtlCol="0">
            <a:noAutofit/>
          </a:bodyPr>
          <a:lstStyle>
            <a:lvl1pPr marL="0" indent="0" algn="l" defTabSz="609448" rtl="0" eaLnBrk="1" latinLnBrk="0" hangingPunct="1">
              <a:spcBef>
                <a:spcPts val="1200"/>
              </a:spcBef>
              <a:spcAft>
                <a:spcPts val="0"/>
              </a:spcAft>
              <a:buSzPct val="100000"/>
              <a:buFont typeface="Arial"/>
              <a:buNone/>
              <a:defRPr sz="2800" kern="1200">
                <a:solidFill>
                  <a:schemeClr val="tx1"/>
                </a:solidFill>
                <a:latin typeface="Arial"/>
                <a:ea typeface="+mn-ea"/>
                <a:cs typeface="Arial"/>
              </a:defRPr>
            </a:lvl1pPr>
            <a:lvl2pPr marL="457200" indent="-228600" algn="l" defTabSz="609448" rtl="0" eaLnBrk="1" latinLnBrk="0" hangingPunct="1">
              <a:spcBef>
                <a:spcPts val="0"/>
              </a:spcBef>
              <a:spcAft>
                <a:spcPts val="0"/>
              </a:spcAft>
              <a:buSzPct val="100000"/>
              <a:buFont typeface="Arial"/>
              <a:buChar char="•"/>
              <a:defRPr sz="2400" b="0" i="0" u="none" kern="1200" baseline="0">
                <a:solidFill>
                  <a:schemeClr val="tx1"/>
                </a:solidFill>
                <a:latin typeface="Arial"/>
                <a:ea typeface="+mn-ea"/>
                <a:cs typeface="Arial"/>
              </a:defRPr>
            </a:lvl2pPr>
            <a:lvl3pPr marL="685800" indent="-228600" algn="l" defTabSz="609448" rtl="0" eaLnBrk="1" latinLnBrk="0" hangingPunct="1">
              <a:spcBef>
                <a:spcPts val="0"/>
              </a:spcBef>
              <a:spcAft>
                <a:spcPts val="0"/>
              </a:spcAft>
              <a:buSzPct val="100000"/>
              <a:buFont typeface="Arial"/>
              <a:buChar char="•"/>
              <a:defRPr sz="2400" kern="1200">
                <a:solidFill>
                  <a:schemeClr val="tx1"/>
                </a:solidFill>
                <a:latin typeface="Arial"/>
                <a:ea typeface="+mn-ea"/>
                <a:cs typeface="Arial"/>
              </a:defRPr>
            </a:lvl3pPr>
            <a:lvl4pPr marL="914400" indent="-228600" algn="l" defTabSz="609448" rtl="0" eaLnBrk="1" latinLnBrk="0" hangingPunct="1">
              <a:spcBef>
                <a:spcPts val="0"/>
              </a:spcBef>
              <a:spcAft>
                <a:spcPts val="0"/>
              </a:spcAft>
              <a:buSzPct val="100000"/>
              <a:buFont typeface="Arial"/>
              <a:buChar char="•"/>
              <a:defRPr sz="2400" kern="1200">
                <a:solidFill>
                  <a:schemeClr val="tx1"/>
                </a:solidFill>
                <a:latin typeface="Arial"/>
                <a:ea typeface="+mn-ea"/>
                <a:cs typeface="Arial"/>
              </a:defRPr>
            </a:lvl4pPr>
            <a:lvl5pPr marL="1257300" indent="-342900" algn="l" defTabSz="609448" rtl="0" eaLnBrk="1" latinLnBrk="0" hangingPunct="1">
              <a:spcBef>
                <a:spcPts val="0"/>
              </a:spcBef>
              <a:spcAft>
                <a:spcPts val="0"/>
              </a:spcAft>
              <a:buSzPct val="100000"/>
              <a:buFont typeface="Arial"/>
              <a:buChar char="•"/>
              <a:defRPr sz="2400" kern="1200">
                <a:solidFill>
                  <a:schemeClr val="tx1"/>
                </a:solidFill>
                <a:latin typeface="Arial"/>
                <a:ea typeface="+mn-ea"/>
                <a:cs typeface="Arial"/>
              </a:defRPr>
            </a:lvl5pPr>
            <a:lvl6pPr marL="3351962" indent="-304724" algn="l" defTabSz="609448" rtl="0" eaLnBrk="1" latinLnBrk="0" hangingPunct="1">
              <a:spcBef>
                <a:spcPct val="20000"/>
              </a:spcBef>
              <a:buFont typeface="Arial"/>
              <a:buChar char="•"/>
              <a:defRPr sz="2666" kern="1200">
                <a:solidFill>
                  <a:schemeClr val="tx1"/>
                </a:solidFill>
                <a:latin typeface="+mn-lt"/>
                <a:ea typeface="+mn-ea"/>
                <a:cs typeface="+mn-cs"/>
              </a:defRPr>
            </a:lvl6pPr>
            <a:lvl7pPr marL="3961409" indent="-304724" algn="l" defTabSz="609448" rtl="0" eaLnBrk="1" latinLnBrk="0" hangingPunct="1">
              <a:spcBef>
                <a:spcPct val="20000"/>
              </a:spcBef>
              <a:buFont typeface="Arial"/>
              <a:buChar char="•"/>
              <a:defRPr sz="2666" kern="1200">
                <a:solidFill>
                  <a:schemeClr val="tx1"/>
                </a:solidFill>
                <a:latin typeface="+mn-lt"/>
                <a:ea typeface="+mn-ea"/>
                <a:cs typeface="+mn-cs"/>
              </a:defRPr>
            </a:lvl7pPr>
            <a:lvl8pPr marL="4570857" indent="-304724" algn="l" defTabSz="609448" rtl="0" eaLnBrk="1" latinLnBrk="0" hangingPunct="1">
              <a:spcBef>
                <a:spcPct val="20000"/>
              </a:spcBef>
              <a:buFont typeface="Arial"/>
              <a:buChar char="•"/>
              <a:defRPr sz="2666" kern="1200">
                <a:solidFill>
                  <a:schemeClr val="tx1"/>
                </a:solidFill>
                <a:latin typeface="+mn-lt"/>
                <a:ea typeface="+mn-ea"/>
                <a:cs typeface="+mn-cs"/>
              </a:defRPr>
            </a:lvl8pPr>
            <a:lvl9pPr marL="5180305" indent="-304724" algn="l" defTabSz="609448" rtl="0" eaLnBrk="1" latinLnBrk="0" hangingPunct="1">
              <a:spcBef>
                <a:spcPct val="20000"/>
              </a:spcBef>
              <a:buFont typeface="Arial"/>
              <a:buChar char="•"/>
              <a:defRPr sz="2666" kern="1200">
                <a:solidFill>
                  <a:schemeClr val="tx1"/>
                </a:solidFill>
                <a:latin typeface="+mn-lt"/>
                <a:ea typeface="+mn-ea"/>
                <a:cs typeface="+mn-cs"/>
              </a:defRPr>
            </a:lvl9pPr>
          </a:lstStyle>
          <a:p>
            <a:pPr marL="569913" indent="-569913" fontAlgn="auto">
              <a:buFont typeface="Arial" panose="020B0604020202020204" pitchFamily="34" charset="0"/>
              <a:buChar char="•"/>
            </a:pPr>
            <a:r>
              <a:rPr lang="en-US" b="1" dirty="0" smtClean="0">
                <a:latin typeface="+mj-lt"/>
              </a:rPr>
              <a:t>PD Measurement</a:t>
            </a:r>
          </a:p>
          <a:p>
            <a:pPr marL="569913" indent="-569913" fontAlgn="auto">
              <a:buFont typeface="Arial" panose="020B0604020202020204" pitchFamily="34" charset="0"/>
              <a:buChar char="•"/>
            </a:pPr>
            <a:r>
              <a:rPr lang="en-US" b="1" dirty="0" smtClean="0">
                <a:latin typeface="+mj-lt"/>
              </a:rPr>
              <a:t>Material Change</a:t>
            </a:r>
          </a:p>
          <a:p>
            <a:pPr marL="569913" indent="-569913" fontAlgn="auto">
              <a:buFont typeface="Arial" panose="020B0604020202020204" pitchFamily="34" charset="0"/>
              <a:buChar char="•"/>
            </a:pPr>
            <a:r>
              <a:rPr lang="en-US" b="1" dirty="0" smtClean="0">
                <a:latin typeface="+mj-lt"/>
              </a:rPr>
              <a:t>AR Coating</a:t>
            </a:r>
          </a:p>
          <a:p>
            <a:pPr marL="569913" indent="-569913" fontAlgn="auto">
              <a:buFont typeface="Arial" panose="020B0604020202020204" pitchFamily="34" charset="0"/>
              <a:buChar char="•"/>
            </a:pPr>
            <a:r>
              <a:rPr lang="en-US" b="1" dirty="0" smtClean="0">
                <a:latin typeface="+mj-lt"/>
              </a:rPr>
              <a:t>Tinting</a:t>
            </a:r>
            <a:endParaRPr lang="en-US" b="1" dirty="0">
              <a:latin typeface="+mj-lt"/>
            </a:endParaRPr>
          </a:p>
        </p:txBody>
      </p:sp>
    </p:spTree>
    <p:extLst>
      <p:ext uri="{BB962C8B-B14F-4D97-AF65-F5344CB8AC3E}">
        <p14:creationId xmlns:p14="http://schemas.microsoft.com/office/powerpoint/2010/main" val="2555044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Verify &amp; measure</a:t>
            </a:r>
          </a:p>
        </p:txBody>
      </p:sp>
      <p:sp>
        <p:nvSpPr>
          <p:cNvPr id="13" name="Text Placeholder 6"/>
          <p:cNvSpPr>
            <a:spLocks noGrp="1"/>
          </p:cNvSpPr>
          <p:nvPr>
            <p:ph type="body" sz="quarter" idx="13"/>
          </p:nvPr>
        </p:nvSpPr>
        <p:spPr>
          <a:xfrm>
            <a:off x="1255713" y="1590843"/>
            <a:ext cx="6445567" cy="4825832"/>
          </a:xfrm>
        </p:spPr>
        <p:txBody>
          <a:bodyPr/>
          <a:lstStyle/>
          <a:p>
            <a:pPr lvl="1" indent="-457200">
              <a:spcBef>
                <a:spcPts val="3000"/>
              </a:spcBef>
            </a:pPr>
            <a:r>
              <a:rPr lang="en-US" sz="3200" b="1" dirty="0"/>
              <a:t>Prescription in </a:t>
            </a:r>
            <a:r>
              <a:rPr lang="en-US" sz="3200" b="1" dirty="0" err="1" smtClean="0"/>
              <a:t>lensometer</a:t>
            </a:r>
            <a:endParaRPr lang="en-US" sz="3200" b="1" dirty="0"/>
          </a:p>
          <a:p>
            <a:pPr lvl="1" indent="-457200">
              <a:spcBef>
                <a:spcPts val="3000"/>
              </a:spcBef>
            </a:pPr>
            <a:r>
              <a:rPr lang="en-US" sz="3200" b="1" dirty="0"/>
              <a:t>Distance PD and </a:t>
            </a:r>
            <a:r>
              <a:rPr lang="en-US" sz="3200" b="1" dirty="0" err="1"/>
              <a:t>seg</a:t>
            </a:r>
            <a:r>
              <a:rPr lang="en-US" sz="3200" b="1" dirty="0"/>
              <a:t> </a:t>
            </a:r>
            <a:r>
              <a:rPr lang="en-US" sz="3200" b="1" dirty="0" smtClean="0"/>
              <a:t>height</a:t>
            </a:r>
            <a:endParaRPr lang="en-US" sz="3200" b="1" dirty="0"/>
          </a:p>
          <a:p>
            <a:pPr lvl="1" indent="-457200">
              <a:spcBef>
                <a:spcPts val="3000"/>
              </a:spcBef>
            </a:pPr>
            <a:r>
              <a:rPr lang="en-US" sz="3200" b="1" dirty="0"/>
              <a:t>Distance and near </a:t>
            </a:r>
            <a:r>
              <a:rPr lang="en-US" sz="3200" b="1" dirty="0" smtClean="0"/>
              <a:t>vision</a:t>
            </a:r>
            <a:endParaRPr lang="en-US" sz="3200" b="1" dirty="0"/>
          </a:p>
          <a:p>
            <a:pPr lvl="1" indent="-457200">
              <a:spcBef>
                <a:spcPts val="3000"/>
              </a:spcBef>
            </a:pPr>
            <a:r>
              <a:rPr lang="en-US" sz="3200" b="1" dirty="0"/>
              <a:t>Size of reading area in </a:t>
            </a:r>
            <a:r>
              <a:rPr lang="en-US" sz="3200" b="1" dirty="0" smtClean="0"/>
              <a:t>frame</a:t>
            </a:r>
            <a:endParaRPr lang="en-US" sz="3200" b="1" dirty="0"/>
          </a:p>
          <a:p>
            <a:pPr lvl="1" indent="-457200">
              <a:spcBef>
                <a:spcPts val="3000"/>
              </a:spcBef>
            </a:pPr>
            <a:r>
              <a:rPr lang="en-US" sz="3200" b="1" dirty="0"/>
              <a:t>Back-vertex, </a:t>
            </a:r>
            <a:r>
              <a:rPr lang="en-US" sz="3200" b="1" dirty="0" err="1"/>
              <a:t>panto</a:t>
            </a:r>
            <a:r>
              <a:rPr lang="en-US" sz="3200" b="1" dirty="0"/>
              <a:t> and face </a:t>
            </a:r>
            <a:r>
              <a:rPr lang="en-US" sz="3200" b="1"/>
              <a:t>form </a:t>
            </a:r>
            <a:r>
              <a:rPr lang="en-US" sz="3200" b="1" smtClean="0"/>
              <a:t>wrap</a:t>
            </a:r>
            <a:endParaRPr lang="en-US" sz="3200" b="1" dirty="0"/>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085880" y="1702603"/>
            <a:ext cx="3200400" cy="2011680"/>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085880" y="4003759"/>
            <a:ext cx="3200400" cy="201168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38834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Check medical history</a:t>
            </a:r>
          </a:p>
        </p:txBody>
      </p:sp>
      <p:pic>
        <p:nvPicPr>
          <p:cNvPr id="9" name="Picture 8"/>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31475" y="1605281"/>
            <a:ext cx="5486400" cy="2117688"/>
          </a:xfrm>
          <a:prstGeom prst="rect">
            <a:avLst/>
          </a:prstGeom>
          <a:ln>
            <a:noFill/>
          </a:ln>
          <a:effectLst/>
        </p:spPr>
      </p:pic>
      <p:pic>
        <p:nvPicPr>
          <p:cNvPr id="11" name="Picture 10"/>
          <p:cNvPicPr>
            <a:picLocks noChangeAspect="1"/>
          </p:cNvPicPr>
          <p:nvPr/>
        </p:nvPicPr>
        <p:blipFill rotWithShape="1">
          <a:blip r:embed="rId4" cstate="email">
            <a:extLst>
              <a:ext uri="{28A0092B-C50C-407E-A947-70E740481C1C}">
                <a14:useLocalDpi xmlns:a14="http://schemas.microsoft.com/office/drawing/2010/main"/>
              </a:ext>
            </a:extLst>
          </a:blip>
          <a:srcRect l="1957" t="3436" r="1957" b="3563"/>
          <a:stretch/>
        </p:blipFill>
        <p:spPr>
          <a:xfrm>
            <a:off x="7642459" y="2791326"/>
            <a:ext cx="3426594" cy="2213812"/>
          </a:xfrm>
          <a:prstGeom prst="rect">
            <a:avLst/>
          </a:prstGeom>
          <a:ln>
            <a:noFill/>
          </a:ln>
          <a:effectLst/>
        </p:spPr>
      </p:pic>
      <p:pic>
        <p:nvPicPr>
          <p:cNvPr id="12" name="Picture 11"/>
          <p:cNvPicPr>
            <a:picLocks noChangeAspect="1"/>
          </p:cNvPicPr>
          <p:nvPr/>
        </p:nvPicPr>
        <p:blipFill rotWithShape="1">
          <a:blip r:embed="rId5" cstate="email">
            <a:extLst>
              <a:ext uri="{28A0092B-C50C-407E-A947-70E740481C1C}">
                <a14:useLocalDpi xmlns:a14="http://schemas.microsoft.com/office/drawing/2010/main"/>
              </a:ext>
            </a:extLst>
          </a:blip>
          <a:srcRect l="-155" r="155"/>
          <a:stretch/>
        </p:blipFill>
        <p:spPr>
          <a:xfrm>
            <a:off x="822960" y="4344126"/>
            <a:ext cx="5486400" cy="1886627"/>
          </a:xfrm>
          <a:prstGeom prst="rect">
            <a:avLst/>
          </a:prstGeom>
          <a:ln>
            <a:noFill/>
          </a:ln>
          <a:effectLst/>
        </p:spPr>
      </p:pic>
      <p:sp>
        <p:nvSpPr>
          <p:cNvPr id="2" name="TextBox 1"/>
          <p:cNvSpPr txBox="1"/>
          <p:nvPr/>
        </p:nvSpPr>
        <p:spPr>
          <a:xfrm>
            <a:off x="1625167" y="3751998"/>
            <a:ext cx="3899016" cy="400110"/>
          </a:xfrm>
          <a:prstGeom prst="rect">
            <a:avLst/>
          </a:prstGeom>
          <a:noFill/>
        </p:spPr>
        <p:txBody>
          <a:bodyPr wrap="none" rtlCol="0">
            <a:spAutoFit/>
          </a:bodyPr>
          <a:lstStyle/>
          <a:p>
            <a:pPr algn="ctr"/>
            <a:r>
              <a:rPr lang="en-US" sz="2000" dirty="0">
                <a:latin typeface="+mn-lt"/>
              </a:rPr>
              <a:t>Vision without and with cataracts</a:t>
            </a:r>
          </a:p>
        </p:txBody>
      </p:sp>
      <p:sp>
        <p:nvSpPr>
          <p:cNvPr id="8" name="TextBox 7"/>
          <p:cNvSpPr txBox="1"/>
          <p:nvPr/>
        </p:nvSpPr>
        <p:spPr>
          <a:xfrm>
            <a:off x="961529" y="6222716"/>
            <a:ext cx="5226303" cy="400110"/>
          </a:xfrm>
          <a:prstGeom prst="rect">
            <a:avLst/>
          </a:prstGeom>
          <a:noFill/>
        </p:spPr>
        <p:txBody>
          <a:bodyPr wrap="none" rtlCol="0">
            <a:spAutoFit/>
          </a:bodyPr>
          <a:lstStyle/>
          <a:p>
            <a:pPr algn="ctr"/>
            <a:r>
              <a:rPr lang="en-US" sz="2000" dirty="0">
                <a:latin typeface="+mn-lt"/>
              </a:rPr>
              <a:t>Vision without and with diabetic retinopathy</a:t>
            </a:r>
          </a:p>
        </p:txBody>
      </p:sp>
      <p:sp>
        <p:nvSpPr>
          <p:cNvPr id="10" name="TextBox 9"/>
          <p:cNvSpPr txBox="1"/>
          <p:nvPr/>
        </p:nvSpPr>
        <p:spPr>
          <a:xfrm>
            <a:off x="8060289" y="5119632"/>
            <a:ext cx="2590966" cy="400110"/>
          </a:xfrm>
          <a:prstGeom prst="rect">
            <a:avLst/>
          </a:prstGeom>
          <a:noFill/>
        </p:spPr>
        <p:txBody>
          <a:bodyPr wrap="none" rtlCol="0">
            <a:spAutoFit/>
          </a:bodyPr>
          <a:lstStyle/>
          <a:p>
            <a:pPr algn="ctr"/>
            <a:r>
              <a:rPr lang="en-US" sz="2000" dirty="0">
                <a:latin typeface="+mn-lt"/>
              </a:rPr>
              <a:t>Vision with glaucoma</a:t>
            </a:r>
          </a:p>
        </p:txBody>
      </p:sp>
    </p:spTree>
    <p:extLst>
      <p:ext uri="{BB962C8B-B14F-4D97-AF65-F5344CB8AC3E}">
        <p14:creationId xmlns:p14="http://schemas.microsoft.com/office/powerpoint/2010/main" val="972070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VSP Dark">
  <a:themeElements>
    <a:clrScheme name="VSP Global 2">
      <a:dk1>
        <a:srgbClr val="003046"/>
      </a:dk1>
      <a:lt1>
        <a:srgbClr val="FFFFFF"/>
      </a:lt1>
      <a:dk2>
        <a:srgbClr val="003046"/>
      </a:dk2>
      <a:lt2>
        <a:srgbClr val="FFFFFF"/>
      </a:lt2>
      <a:accent1>
        <a:srgbClr val="00B6F1"/>
      </a:accent1>
      <a:accent2>
        <a:srgbClr val="9FCC3B"/>
      </a:accent2>
      <a:accent3>
        <a:srgbClr val="F47A44"/>
      </a:accent3>
      <a:accent4>
        <a:srgbClr val="006EB3"/>
      </a:accent4>
      <a:accent5>
        <a:srgbClr val="CE202A"/>
      </a:accent5>
      <a:accent6>
        <a:srgbClr val="593160"/>
      </a:accent6>
      <a:hlink>
        <a:srgbClr val="01B5F1"/>
      </a:hlink>
      <a:folHlink>
        <a:srgbClr val="01B5F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000" dirty="0" err="1">
            <a:latin typeface="+mn-lt"/>
          </a:defRPr>
        </a:defPPr>
      </a:lstStyle>
    </a:txDef>
  </a:objectDefaults>
  <a:extraClrSchemeLst/>
</a:theme>
</file>

<file path=ppt/theme/theme2.xml><?xml version="1.0" encoding="utf-8"?>
<a:theme xmlns:a="http://schemas.openxmlformats.org/drawingml/2006/main" name="VSP Light">
  <a:themeElements>
    <a:clrScheme name="VSP Optics">
      <a:dk1>
        <a:srgbClr val="003046"/>
      </a:dk1>
      <a:lt1>
        <a:srgbClr val="FFFFFF"/>
      </a:lt1>
      <a:dk2>
        <a:srgbClr val="003046"/>
      </a:dk2>
      <a:lt2>
        <a:srgbClr val="FFFFFF"/>
      </a:lt2>
      <a:accent1>
        <a:srgbClr val="FF6D22"/>
      </a:accent1>
      <a:accent2>
        <a:srgbClr val="00B6F1"/>
      </a:accent2>
      <a:accent3>
        <a:srgbClr val="003046"/>
      </a:accent3>
      <a:accent4>
        <a:srgbClr val="616365"/>
      </a:accent4>
      <a:accent5>
        <a:srgbClr val="7AB800"/>
      </a:accent5>
      <a:accent6>
        <a:srgbClr val="693A77"/>
      </a:accent6>
      <a:hlink>
        <a:srgbClr val="01B5F1"/>
      </a:hlink>
      <a:folHlink>
        <a:srgbClr val="01B5F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800" dirty="0" err="1">
            <a:latin typeface="+mn-lt"/>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345f58e8-17bd-49b6-8f60-2d158abd43bb">GLOBALVIEW-84-657</_dlc_DocId>
    <_dlc_DocIdUrl xmlns="345f58e8-17bd-49b6-8f60-2d158abd43bb">
      <Url>https://visionserviceplan.sharepoint.com/en/company/brandsource/_layouts/15/DocIdRedir.aspx?ID=GLOBALVIEW-84-657</Url>
      <Description>GLOBALVIEW-84-657</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8D8647EA335B924F8567C454B8F2D8A2" ma:contentTypeVersion="4" ma:contentTypeDescription="Create a new document." ma:contentTypeScope="" ma:versionID="aae304706509a7094944556a5567bf4d">
  <xsd:schema xmlns:xsd="http://www.w3.org/2001/XMLSchema" xmlns:xs="http://www.w3.org/2001/XMLSchema" xmlns:p="http://schemas.microsoft.com/office/2006/metadata/properties" xmlns:ns1="http://schemas.microsoft.com/sharepoint/v3" xmlns:ns2="345f58e8-17bd-49b6-8f60-2d158abd43bb" xmlns:ns3="ef8174a7-5204-49fa-be3f-2291a0599744" xmlns:ns4="1a0ed3ed-0d32-42e1-97a8-c8a5559436b8" targetNamespace="http://schemas.microsoft.com/office/2006/metadata/properties" ma:root="true" ma:fieldsID="b3c7342a0b99d5c20761b099e955c670" ns1:_="" ns2:_="" ns3:_="" ns4:_="">
    <xsd:import namespace="http://schemas.microsoft.com/sharepoint/v3"/>
    <xsd:import namespace="345f58e8-17bd-49b6-8f60-2d158abd43bb"/>
    <xsd:import namespace="ef8174a7-5204-49fa-be3f-2291a0599744"/>
    <xsd:import namespace="1a0ed3ed-0d32-42e1-97a8-c8a5559436b8"/>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SharedWithUsers" minOccurs="0"/>
                <xsd:element ref="ns4:SharingHintHash"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45f58e8-17bd-49b6-8f60-2d158abd43b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f8174a7-5204-49fa-be3f-2291a059974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a0ed3ed-0d32-42e1-97a8-c8a5559436b8" elementFormDefault="qualified">
    <xsd:import namespace="http://schemas.microsoft.com/office/2006/documentManagement/types"/>
    <xsd:import namespace="http://schemas.microsoft.com/office/infopath/2007/PartnerControls"/>
    <xsd:element name="SharingHintHash" ma:index="14" nillable="true" ma:displayName="Sharing Hint Hash" ma:internalName="SharingHintHash" ma:readOnly="true">
      <xsd:simpleType>
        <xsd:restriction base="dms:Text"/>
      </xsd:simple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C9B08C-4C56-4EA3-8075-D17DE92B89AE}">
  <ds:schemaRefs>
    <ds:schemaRef ds:uri="http://purl.org/dc/elements/1.1/"/>
    <ds:schemaRef ds:uri="http://www.w3.org/XML/1998/namespace"/>
    <ds:schemaRef ds:uri="http://purl.org/dc/terms/"/>
    <ds:schemaRef ds:uri="http://schemas.microsoft.com/sharepoint/v3"/>
    <ds:schemaRef ds:uri="http://schemas.openxmlformats.org/package/2006/metadata/core-properties"/>
    <ds:schemaRef ds:uri="http://schemas.microsoft.com/office/2006/documentManagement/types"/>
    <ds:schemaRef ds:uri="http://purl.org/dc/dcmitype/"/>
    <ds:schemaRef ds:uri="http://schemas.microsoft.com/office/2006/metadata/properties"/>
    <ds:schemaRef ds:uri="ef8174a7-5204-49fa-be3f-2291a0599744"/>
    <ds:schemaRef ds:uri="http://schemas.microsoft.com/office/infopath/2007/PartnerControls"/>
    <ds:schemaRef ds:uri="1a0ed3ed-0d32-42e1-97a8-c8a5559436b8"/>
    <ds:schemaRef ds:uri="345f58e8-17bd-49b6-8f60-2d158abd43bb"/>
  </ds:schemaRefs>
</ds:datastoreItem>
</file>

<file path=customXml/itemProps2.xml><?xml version="1.0" encoding="utf-8"?>
<ds:datastoreItem xmlns:ds="http://schemas.openxmlformats.org/officeDocument/2006/customXml" ds:itemID="{033FE5E1-1FD9-4C53-9386-6A5AFA33924A}">
  <ds:schemaRefs>
    <ds:schemaRef ds:uri="http://schemas.microsoft.com/sharepoint/v3/contenttype/forms"/>
  </ds:schemaRefs>
</ds:datastoreItem>
</file>

<file path=customXml/itemProps3.xml><?xml version="1.0" encoding="utf-8"?>
<ds:datastoreItem xmlns:ds="http://schemas.openxmlformats.org/officeDocument/2006/customXml" ds:itemID="{EFD576AA-C89E-4FF5-8C16-FCC608DE4EAE}">
  <ds:schemaRefs>
    <ds:schemaRef ds:uri="http://schemas.microsoft.com/sharepoint/events"/>
  </ds:schemaRefs>
</ds:datastoreItem>
</file>

<file path=customXml/itemProps4.xml><?xml version="1.0" encoding="utf-8"?>
<ds:datastoreItem xmlns:ds="http://schemas.openxmlformats.org/officeDocument/2006/customXml" ds:itemID="{EEC143C3-82ED-4F9E-BC8D-3208CE2E91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45f58e8-17bd-49b6-8f60-2d158abd43bb"/>
    <ds:schemaRef ds:uri="ef8174a7-5204-49fa-be3f-2291a0599744"/>
    <ds:schemaRef ds:uri="1a0ed3ed-0d32-42e1-97a8-c8a5559436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3482</TotalTime>
  <Words>1017</Words>
  <Application>Microsoft Macintosh PowerPoint</Application>
  <PresentationFormat>Custom</PresentationFormat>
  <Paragraphs>117</Paragraphs>
  <Slides>17</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Franklin Gothic Book</vt:lpstr>
      <vt:lpstr>Franklin Gothic Medium</vt:lpstr>
      <vt:lpstr>ＭＳ Ｐゴシック</vt:lpstr>
      <vt:lpstr>VSP Dark</vt:lpstr>
      <vt:lpstr>VSP Light</vt:lpstr>
      <vt:lpstr>Less redos, more profits</vt:lpstr>
      <vt:lpstr>Key Benefits</vt:lpstr>
      <vt:lpstr>PowerPoint Presentation</vt:lpstr>
      <vt:lpstr>Let’s talk numbers</vt:lpstr>
      <vt:lpstr>The impact on your staff</vt:lpstr>
      <vt:lpstr>Managing common redos</vt:lpstr>
      <vt:lpstr>Common redos</vt:lpstr>
      <vt:lpstr>Verify &amp; measure</vt:lpstr>
      <vt:lpstr>Check medical history</vt:lpstr>
      <vt:lpstr>Educate patient</vt:lpstr>
      <vt:lpstr>Handling outside rx</vt:lpstr>
      <vt:lpstr>Refer to a specialist</vt:lpstr>
      <vt:lpstr>Schedule &amp; follow-up</vt:lpstr>
      <vt:lpstr>Your redo policy</vt:lpstr>
      <vt:lpstr>PowerPoint Presentation</vt:lpstr>
      <vt:lpstr>Schedule an in-office training with a  vsp optics group representative</vt:lpstr>
      <vt:lpstr>Thank you</vt:lpstr>
    </vt:vector>
  </TitlesOfParts>
  <Manager>Rob Kalmbach</Manager>
  <Company>VSP Global</Company>
  <LinksUpToDate>false</LinksUpToDate>
  <SharedDoc>false</SharedDoc>
  <HyperlinkBase/>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VSP Optics Group Template</dc:title>
  <dc:subject>VSP Optics Group Powerpoint Template</dc:subject>
  <dc:creator>Ral Weekly</dc:creator>
  <cp:lastModifiedBy>Ral Weekly</cp:lastModifiedBy>
  <cp:revision>425</cp:revision>
  <cp:lastPrinted>2016-07-26T22:55:35Z</cp:lastPrinted>
  <dcterms:created xsi:type="dcterms:W3CDTF">2016-04-14T17:40:29Z</dcterms:created>
  <dcterms:modified xsi:type="dcterms:W3CDTF">2017-04-03T16:55:28Z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 completed">
    <vt:filetime>2016-05-20T07:00:00Z</vt:filetime>
  </property>
  <property fmtid="{D5CDD505-2E9C-101B-9397-08002B2CF9AE}" pid="3" name="ContentTypeId">
    <vt:lpwstr>0x0101008D8647EA335B924F8567C454B8F2D8A2</vt:lpwstr>
  </property>
  <property fmtid="{D5CDD505-2E9C-101B-9397-08002B2CF9AE}" pid="4" name="_dlc_DocIdItemGuid">
    <vt:lpwstr>3dedf908-e3f3-4210-aa97-3a5a35b34c7e</vt:lpwstr>
  </property>
</Properties>
</file>