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5" r:id="rId5"/>
    <p:sldMasterId id="2147483888" r:id="rId6"/>
    <p:sldMasterId id="2147483938" r:id="rId7"/>
  </p:sldMasterIdLst>
  <p:notesMasterIdLst>
    <p:notesMasterId r:id="rId24"/>
  </p:notesMasterIdLst>
  <p:handoutMasterIdLst>
    <p:handoutMasterId r:id="rId25"/>
  </p:handoutMasterIdLst>
  <p:sldIdLst>
    <p:sldId id="393" r:id="rId8"/>
    <p:sldId id="442" r:id="rId9"/>
    <p:sldId id="399" r:id="rId10"/>
    <p:sldId id="443" r:id="rId11"/>
    <p:sldId id="444" r:id="rId12"/>
    <p:sldId id="450" r:id="rId13"/>
    <p:sldId id="448" r:id="rId14"/>
    <p:sldId id="439" r:id="rId15"/>
    <p:sldId id="445" r:id="rId16"/>
    <p:sldId id="441" r:id="rId17"/>
    <p:sldId id="438" r:id="rId18"/>
    <p:sldId id="446" r:id="rId19"/>
    <p:sldId id="447" r:id="rId20"/>
    <p:sldId id="449" r:id="rId21"/>
    <p:sldId id="451" r:id="rId22"/>
    <p:sldId id="279" r:id="rId23"/>
  </p:sldIdLst>
  <p:sldSz cx="12188825" cy="6858000"/>
  <p:notesSz cx="92964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60949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12189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8284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2437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3047467" algn="l" defTabSz="609493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3656960" algn="l" defTabSz="609493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4266453" algn="l" defTabSz="609493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4875947" algn="l" defTabSz="609493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Title Slides" id="{BD0E6476-9FE0-B647-9243-75B2EFE887B7}">
          <p14:sldIdLst>
            <p14:sldId id="393"/>
            <p14:sldId id="442"/>
            <p14:sldId id="399"/>
            <p14:sldId id="443"/>
            <p14:sldId id="444"/>
            <p14:sldId id="450"/>
            <p14:sldId id="448"/>
            <p14:sldId id="439"/>
            <p14:sldId id="445"/>
            <p14:sldId id="441"/>
            <p14:sldId id="438"/>
            <p14:sldId id="446"/>
            <p14:sldId id="447"/>
            <p14:sldId id="449"/>
            <p14:sldId id="451"/>
            <p14:sldId id="27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4289" userDrawn="1">
          <p15:clr>
            <a:srgbClr val="A4A3A4"/>
          </p15:clr>
        </p15:guide>
        <p15:guide id="2" pos="7637" userDrawn="1">
          <p15:clr>
            <a:srgbClr val="A4A3A4"/>
          </p15:clr>
        </p15:guide>
        <p15:guide id="3" pos="3831" userDrawn="1">
          <p15:clr>
            <a:srgbClr val="A4A3A4"/>
          </p15:clr>
        </p15:guide>
        <p15:guide id="4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45B"/>
    <a:srgbClr val="9FCC3B"/>
    <a:srgbClr val="003046"/>
    <a:srgbClr val="003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3" autoAdjust="0"/>
    <p:restoredTop sz="81508" autoAdjust="0"/>
  </p:normalViewPr>
  <p:slideViewPr>
    <p:cSldViewPr snapToGrid="0" snapToObjects="1" showGuides="1">
      <p:cViewPr varScale="1">
        <p:scale>
          <a:sx n="83" d="100"/>
          <a:sy n="83" d="100"/>
        </p:scale>
        <p:origin x="-902" y="-58"/>
      </p:cViewPr>
      <p:guideLst>
        <p:guide orient="horz" pos="3122"/>
        <p:guide orient="horz"/>
        <p:guide orient="horz" pos="3637"/>
        <p:guide orient="horz" pos="929"/>
        <p:guide pos="3835"/>
        <p:guide pos="3984"/>
        <p:guide pos="7381"/>
        <p:guide pos="294"/>
        <p:guide/>
        <p:guide pos="3696"/>
      </p:guideLst>
    </p:cSldViewPr>
  </p:slideViewPr>
  <p:outlineViewPr>
    <p:cViewPr>
      <p:scale>
        <a:sx n="33" d="100"/>
        <a:sy n="33" d="100"/>
      </p:scale>
      <p:origin x="0" y="42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43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Franklin Gothic Book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43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7E060-4E78-AA47-B042-50C681F24503}" type="datetime1">
              <a:rPr lang="en-US" smtClean="0">
                <a:latin typeface="Franklin Gothic Book"/>
              </a:rPr>
              <a:t>4/3/2017</a:t>
            </a:fld>
            <a:endParaRPr lang="en-US" dirty="0">
              <a:latin typeface="Franklin Gothic Book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695"/>
            <a:ext cx="4028440" cy="343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513695"/>
            <a:ext cx="4028440" cy="343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1F465-DC3E-9046-8EBE-43532FB91D67}" type="slidenum">
              <a:rPr lang="en-US" smtClean="0">
                <a:latin typeface="Franklin Gothic Book"/>
              </a:rPr>
              <a:t>‹#›</a:t>
            </a:fld>
            <a:endParaRPr lang="en-US" dirty="0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5319888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43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ranklin Gothic Book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43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ranklin Gothic Book"/>
              </a:defRPr>
            </a:lvl1pPr>
          </a:lstStyle>
          <a:p>
            <a:fld id="{31D5ADA3-FC90-B74B-859B-C96E067C0CC9}" type="datetime1">
              <a:rPr lang="en-US" smtClean="0"/>
              <a:t>4/3/2017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258020"/>
            <a:ext cx="7437120" cy="308586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695"/>
            <a:ext cx="4028440" cy="343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ranklin Gothic Book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513695"/>
            <a:ext cx="4028440" cy="343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ranklin Gothic Book"/>
              </a:defRPr>
            </a:lvl1pPr>
          </a:lstStyle>
          <a:p>
            <a:fld id="{92D2F301-3529-9E46-B93C-4E18D8A212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2339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493" rtl="0" eaLnBrk="1" latinLnBrk="0" hangingPunct="1">
      <a:defRPr sz="1600" kern="1200">
        <a:solidFill>
          <a:schemeClr val="tx1"/>
        </a:solidFill>
        <a:latin typeface="Franklin Gothic Book"/>
        <a:ea typeface="+mn-ea"/>
        <a:cs typeface="+mn-cs"/>
      </a:defRPr>
    </a:lvl1pPr>
    <a:lvl2pPr marL="609493" algn="l" defTabSz="609493" rtl="0" eaLnBrk="1" latinLnBrk="0" hangingPunct="1">
      <a:defRPr sz="1600" kern="1200">
        <a:solidFill>
          <a:schemeClr val="tx1"/>
        </a:solidFill>
        <a:latin typeface="Franklin Gothic Book"/>
        <a:ea typeface="+mn-ea"/>
        <a:cs typeface="+mn-cs"/>
      </a:defRPr>
    </a:lvl2pPr>
    <a:lvl3pPr marL="1218987" algn="l" defTabSz="609493" rtl="0" eaLnBrk="1" latinLnBrk="0" hangingPunct="1">
      <a:defRPr sz="1600" kern="1200">
        <a:solidFill>
          <a:schemeClr val="tx1"/>
        </a:solidFill>
        <a:latin typeface="Franklin Gothic Book"/>
        <a:ea typeface="+mn-ea"/>
        <a:cs typeface="+mn-cs"/>
      </a:defRPr>
    </a:lvl3pPr>
    <a:lvl4pPr marL="1828480" algn="l" defTabSz="609493" rtl="0" eaLnBrk="1" latinLnBrk="0" hangingPunct="1">
      <a:defRPr sz="1600" kern="1200">
        <a:solidFill>
          <a:schemeClr val="tx1"/>
        </a:solidFill>
        <a:latin typeface="Franklin Gothic Book"/>
        <a:ea typeface="+mn-ea"/>
        <a:cs typeface="+mn-cs"/>
      </a:defRPr>
    </a:lvl4pPr>
    <a:lvl5pPr marL="2437973" algn="l" defTabSz="609493" rtl="0" eaLnBrk="1" latinLnBrk="0" hangingPunct="1">
      <a:defRPr sz="1600" kern="1200">
        <a:solidFill>
          <a:schemeClr val="tx1"/>
        </a:solidFill>
        <a:latin typeface="Franklin Gothic Book"/>
        <a:ea typeface="+mn-ea"/>
        <a:cs typeface="+mn-cs"/>
      </a:defRPr>
    </a:lvl5pPr>
    <a:lvl6pPr marL="3047467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2F301-3529-9E46-B93C-4E18D8A212F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259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2F301-3529-9E46-B93C-4E18D8A212F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681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2F301-3529-9E46-B93C-4E18D8A212F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54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2F301-3529-9E46-B93C-4E18D8A212F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54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2F301-3529-9E46-B93C-4E18D8A212F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681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Thank you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2F301-3529-9E46-B93C-4E18D8A212F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866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2F301-3529-9E46-B93C-4E18D8A212F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54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2F301-3529-9E46-B93C-4E18D8A212F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75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2F301-3529-9E46-B93C-4E18D8A212F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54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2F301-3529-9E46-B93C-4E18D8A212F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54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56A1A923-862A-4341-A037-40A3FDE77B17}" type="slidenum">
              <a:rPr lang="en-US">
                <a:latin typeface="Arial"/>
                <a:ea typeface="Arial"/>
                <a:cs typeface="Arial"/>
              </a:rPr>
              <a:pPr/>
              <a:t>7</a:t>
            </a:fld>
            <a:endParaRPr lang="en-US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2F301-3529-9E46-B93C-4E18D8A212F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54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2F301-3529-9E46-B93C-4E18D8A212F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54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2F301-3529-9E46-B93C-4E18D8A212F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236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7760"/>
            <a:ext cx="12188825" cy="1143000"/>
          </a:xfrm>
        </p:spPr>
        <p:txBody>
          <a:bodyPr/>
          <a:lstStyle>
            <a:lvl1pPr>
              <a:defRPr sz="5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idx="4294967295"/>
          </p:nvPr>
        </p:nvSpPr>
        <p:spPr>
          <a:xfrm>
            <a:off x="609441" y="3659295"/>
            <a:ext cx="10969943" cy="784012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2133">
                <a:solidFill>
                  <a:schemeClr val="tx2"/>
                </a:solidFill>
              </a:defRPr>
            </a:lvl1pPr>
          </a:lstStyle>
          <a:p>
            <a:pPr marL="0" indent="0" algn="ctr">
              <a:buNone/>
            </a:pPr>
            <a:endParaRPr lang="en-US" dirty="0"/>
          </a:p>
        </p:txBody>
      </p:sp>
      <p:sp>
        <p:nvSpPr>
          <p:cNvPr id="11" name="Text Placeholder 5"/>
          <p:cNvSpPr txBox="1">
            <a:spLocks/>
          </p:cNvSpPr>
          <p:nvPr userDrawn="1"/>
        </p:nvSpPr>
        <p:spPr>
          <a:xfrm>
            <a:off x="8659964" y="6560358"/>
            <a:ext cx="3055937" cy="179387"/>
          </a:xfrm>
          <a:prstGeom prst="rect">
            <a:avLst/>
          </a:prstGeom>
        </p:spPr>
        <p:txBody>
          <a:bodyPr/>
          <a:lstStyle>
            <a:lvl1pPr marL="0" indent="0" algn="l" defTabSz="609448" rtl="0" eaLnBrk="1" latinLnBrk="0" hangingPunct="1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None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4572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 baseline="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6858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9144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1257300" indent="-3429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3351962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b="0" i="0" dirty="0" smtClean="0">
                <a:solidFill>
                  <a:srgbClr val="BFBFBF"/>
                </a:solidFill>
                <a:latin typeface="Franklin Gothic Book"/>
                <a:ea typeface="Franklin Gothic Book"/>
                <a:cs typeface="Franklin Gothic Book"/>
              </a:rPr>
              <a:t>Proprietary and Confidential | </a:t>
            </a:r>
            <a:fld id="{5F95715F-BFE7-F94C-A284-27D3289DD745}" type="slidenum">
              <a:rPr lang="en-US" sz="800" b="0" i="0" smtClean="0">
                <a:solidFill>
                  <a:srgbClr val="BFBFBF"/>
                </a:solidFill>
                <a:latin typeface="Franklin Gothic Book"/>
                <a:ea typeface="Franklin Gothic Book"/>
                <a:cs typeface="Franklin Gothic Book"/>
              </a:rPr>
              <a:pPr algn="r"/>
              <a:t>‹#›</a:t>
            </a:fld>
            <a:endParaRPr lang="en-US" dirty="0">
              <a:solidFill>
                <a:srgbClr val="BFBFBF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5" name="Picture 4" descr="VSPOpticsGroup_rev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147" y="4719472"/>
            <a:ext cx="1533832" cy="153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01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Right -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7"/>
          <p:cNvSpPr>
            <a:spLocks noGrp="1"/>
          </p:cNvSpPr>
          <p:nvPr>
            <p:ph sz="quarter" idx="10"/>
          </p:nvPr>
        </p:nvSpPr>
        <p:spPr>
          <a:xfrm>
            <a:off x="466724" y="1474788"/>
            <a:ext cx="5400675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1"/>
          </p:nvPr>
        </p:nvSpPr>
        <p:spPr>
          <a:xfrm>
            <a:off x="6316663" y="1474788"/>
            <a:ext cx="5400675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83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48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2" y="-31750"/>
            <a:ext cx="12199938" cy="688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576765" y="3493169"/>
            <a:ext cx="4138613" cy="2181225"/>
          </a:xfrm>
        </p:spPr>
        <p:txBody>
          <a:bodyPr/>
          <a:lstStyle>
            <a:lvl1pPr marL="0" indent="0">
              <a:buFontTx/>
              <a:buNone/>
              <a:defRPr sz="4000" baseline="0"/>
            </a:lvl1pPr>
            <a:lvl2pPr marL="457053" indent="0">
              <a:buFontTx/>
              <a:buNone/>
              <a:defRPr/>
            </a:lvl2pPr>
            <a:lvl3pPr marL="914109" indent="0">
              <a:buFontTx/>
              <a:buNone/>
              <a:defRPr/>
            </a:lvl3pPr>
            <a:lvl4pPr marL="1371165" indent="0">
              <a:buFontTx/>
              <a:buNone/>
              <a:defRPr/>
            </a:lvl4pPr>
            <a:lvl5pPr marL="1828221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880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6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631448" y="753563"/>
            <a:ext cx="5533859" cy="1323439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4000" baseline="0">
                <a:solidFill>
                  <a:schemeClr val="tx1"/>
                </a:solidFill>
              </a:defRPr>
            </a:lvl1pPr>
            <a:lvl2pPr marL="457053" indent="0">
              <a:buFontTx/>
              <a:buNone/>
              <a:defRPr/>
            </a:lvl2pPr>
            <a:lvl3pPr marL="914109" indent="0">
              <a:buFontTx/>
              <a:buNone/>
              <a:defRPr/>
            </a:lvl3pPr>
            <a:lvl4pPr marL="1371165" indent="0">
              <a:buFontTx/>
              <a:buNone/>
              <a:defRPr/>
            </a:lvl4pPr>
            <a:lvl5pPr marL="1828221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143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45833"/>
            <a:ext cx="121888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 descr="VSPOpticsGroup_SPOT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486" y="4740481"/>
            <a:ext cx="1627539" cy="16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29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45833"/>
            <a:ext cx="121888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637" y="5284627"/>
            <a:ext cx="7934467" cy="97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69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3046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805622" y="1788160"/>
            <a:ext cx="0" cy="4050453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346501" y="1788585"/>
            <a:ext cx="7042432" cy="4049183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Font typeface="Arial"/>
              <a:buNone/>
              <a:defRPr sz="2800"/>
            </a:lvl1pPr>
            <a:lvl2pPr marL="457200" indent="-228600">
              <a:spcBef>
                <a:spcPts val="0"/>
              </a:spcBef>
              <a:buFont typeface="Arial"/>
              <a:buChar char="•"/>
              <a:defRPr sz="2400"/>
            </a:lvl2pPr>
            <a:lvl3pPr marL="685800" indent="-228600">
              <a:spcBef>
                <a:spcPts val="0"/>
              </a:spcBef>
              <a:buFont typeface="Arial"/>
              <a:buChar char="•"/>
              <a:defRPr sz="2400"/>
            </a:lvl3pPr>
            <a:lvl4pPr marL="914400" indent="-228600">
              <a:spcBef>
                <a:spcPts val="0"/>
              </a:spcBef>
              <a:buFont typeface="Arial"/>
              <a:buChar char="•"/>
              <a:defRPr sz="2400"/>
            </a:lvl4pPr>
            <a:lvl5pPr marL="1143000" indent="-228600">
              <a:spcBef>
                <a:spcPts val="0"/>
              </a:spcBef>
              <a:buFont typeface="Arial"/>
              <a:buChar char="•"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5"/>
          <p:cNvSpPr txBox="1">
            <a:spLocks/>
          </p:cNvSpPr>
          <p:nvPr userDrawn="1"/>
        </p:nvSpPr>
        <p:spPr>
          <a:xfrm>
            <a:off x="8659964" y="6560358"/>
            <a:ext cx="3055937" cy="179387"/>
          </a:xfrm>
          <a:prstGeom prst="rect">
            <a:avLst/>
          </a:prstGeom>
        </p:spPr>
        <p:txBody>
          <a:bodyPr/>
          <a:lstStyle>
            <a:lvl1pPr marL="0" indent="0" algn="l" defTabSz="609448" rtl="0" eaLnBrk="1" latinLnBrk="0" hangingPunct="1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None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4572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 baseline="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6858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9144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1257300" indent="-3429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3351962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b="0" i="0" dirty="0" smtClean="0">
                <a:solidFill>
                  <a:srgbClr val="BFBFBF"/>
                </a:solidFill>
                <a:latin typeface="Franklin Gothic Book"/>
                <a:ea typeface="Franklin Gothic Book"/>
                <a:cs typeface="Franklin Gothic Book"/>
              </a:rPr>
              <a:t>Proprietary and Confidential | </a:t>
            </a:r>
            <a:fld id="{6C57FC2A-9218-D94C-BC91-9A6D8B910988}" type="slidenum">
              <a:rPr lang="en-US" sz="800" b="0" i="0" smtClean="0">
                <a:solidFill>
                  <a:srgbClr val="BFBFBF"/>
                </a:solidFill>
                <a:latin typeface="Franklin Gothic Book"/>
                <a:ea typeface="Franklin Gothic Book"/>
                <a:cs typeface="Franklin Gothic Book"/>
              </a:rPr>
              <a:pPr algn="r"/>
              <a:t>‹#›</a:t>
            </a:fld>
            <a:endParaRPr lang="en-US" dirty="0">
              <a:solidFill>
                <a:srgbClr val="BFBFBF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3" name="Picture 2" descr="VSPOpticsGroup_SPOT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2457450"/>
            <a:ext cx="2063750" cy="20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16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4663" y="1590843"/>
            <a:ext cx="11242675" cy="482583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5"/>
          <p:cNvSpPr txBox="1">
            <a:spLocks/>
          </p:cNvSpPr>
          <p:nvPr userDrawn="1"/>
        </p:nvSpPr>
        <p:spPr>
          <a:xfrm>
            <a:off x="8659964" y="6560358"/>
            <a:ext cx="3055937" cy="179387"/>
          </a:xfrm>
          <a:prstGeom prst="rect">
            <a:avLst/>
          </a:prstGeom>
        </p:spPr>
        <p:txBody>
          <a:bodyPr/>
          <a:lstStyle>
            <a:lvl1pPr marL="0" indent="0" algn="l" defTabSz="609448" rtl="0" eaLnBrk="1" latinLnBrk="0" hangingPunct="1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None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4572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 baseline="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6858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9144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1257300" indent="-3429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3351962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b="0" i="0" dirty="0" smtClean="0">
                <a:solidFill>
                  <a:srgbClr val="BFBFBF"/>
                </a:solidFill>
                <a:latin typeface="Franklin Gothic Book"/>
                <a:ea typeface="Franklin Gothic Book"/>
                <a:cs typeface="Franklin Gothic Book"/>
              </a:rPr>
              <a:t>Proprietary and Confidential | </a:t>
            </a:r>
            <a:fld id="{6C57FC2A-9218-D94C-BC91-9A6D8B910988}" type="slidenum">
              <a:rPr lang="en-US" sz="800" b="0" i="0" smtClean="0">
                <a:solidFill>
                  <a:srgbClr val="BFBFBF"/>
                </a:solidFill>
                <a:latin typeface="Franklin Gothic Book"/>
                <a:ea typeface="Franklin Gothic Book"/>
                <a:cs typeface="Franklin Gothic Book"/>
              </a:rPr>
              <a:pPr algn="r"/>
              <a:t>‹#›</a:t>
            </a:fld>
            <a:endParaRPr lang="en-US" dirty="0">
              <a:solidFill>
                <a:srgbClr val="BFBFBF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1470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-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7"/>
          <p:cNvSpPr>
            <a:spLocks noGrp="1"/>
          </p:cNvSpPr>
          <p:nvPr>
            <p:ph sz="quarter" idx="10"/>
          </p:nvPr>
        </p:nvSpPr>
        <p:spPr>
          <a:xfrm>
            <a:off x="466724" y="1474788"/>
            <a:ext cx="5400675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1"/>
          </p:nvPr>
        </p:nvSpPr>
        <p:spPr>
          <a:xfrm>
            <a:off x="6316663" y="1474788"/>
            <a:ext cx="5400675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13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41600"/>
            <a:ext cx="12188825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343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7760"/>
            <a:ext cx="12188825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idx="4294967295"/>
          </p:nvPr>
        </p:nvSpPr>
        <p:spPr>
          <a:xfrm>
            <a:off x="609441" y="3659295"/>
            <a:ext cx="10969943" cy="784012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2133">
                <a:solidFill>
                  <a:schemeClr val="tx2"/>
                </a:solidFill>
              </a:defRPr>
            </a:lvl1pPr>
          </a:lstStyle>
          <a:p>
            <a:pPr marL="0" indent="0" algn="ctr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246" y="5284069"/>
            <a:ext cx="7943506" cy="97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24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4663" y="1590843"/>
            <a:ext cx="11242675" cy="482583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 userDrawn="1"/>
        </p:nvSpPr>
        <p:spPr>
          <a:xfrm>
            <a:off x="8659964" y="6560358"/>
            <a:ext cx="3055937" cy="179387"/>
          </a:xfrm>
          <a:prstGeom prst="rect">
            <a:avLst/>
          </a:prstGeom>
        </p:spPr>
        <p:txBody>
          <a:bodyPr/>
          <a:lstStyle>
            <a:lvl1pPr marL="0" indent="0" algn="l" defTabSz="609448" rtl="0" eaLnBrk="1" latinLnBrk="0" hangingPunct="1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None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4572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 baseline="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6858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9144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1257300" indent="-3429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3351962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b="0" i="0" dirty="0" smtClean="0">
                <a:solidFill>
                  <a:srgbClr val="BFBFBF"/>
                </a:solidFill>
                <a:latin typeface="Franklin Gothic Book"/>
                <a:ea typeface="Franklin Gothic Book"/>
                <a:cs typeface="Franklin Gothic Book"/>
              </a:rPr>
              <a:t>Proprietary and Confidential | </a:t>
            </a:r>
            <a:fld id="{6C57FC2A-9218-D94C-BC91-9A6D8B910988}" type="slidenum">
              <a:rPr lang="en-US" sz="800" b="0" i="0" smtClean="0">
                <a:solidFill>
                  <a:srgbClr val="BFBFBF"/>
                </a:solidFill>
                <a:latin typeface="Franklin Gothic Book"/>
                <a:ea typeface="Franklin Gothic Book"/>
                <a:cs typeface="Franklin Gothic Book"/>
              </a:rPr>
              <a:pPr algn="r"/>
              <a:t>‹#›</a:t>
            </a:fld>
            <a:endParaRPr lang="en-US" dirty="0">
              <a:solidFill>
                <a:srgbClr val="BFBFBF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256668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Right -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7"/>
          <p:cNvSpPr>
            <a:spLocks noGrp="1"/>
          </p:cNvSpPr>
          <p:nvPr>
            <p:ph sz="quarter" idx="10"/>
          </p:nvPr>
        </p:nvSpPr>
        <p:spPr>
          <a:xfrm>
            <a:off x="466724" y="1474788"/>
            <a:ext cx="5400675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1"/>
          </p:nvPr>
        </p:nvSpPr>
        <p:spPr>
          <a:xfrm>
            <a:off x="6316663" y="1474788"/>
            <a:ext cx="5400675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27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4663" y="1590843"/>
            <a:ext cx="11242675" cy="482583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 userDrawn="1"/>
        </p:nvSpPr>
        <p:spPr>
          <a:xfrm>
            <a:off x="8659964" y="6560358"/>
            <a:ext cx="3055937" cy="179387"/>
          </a:xfrm>
          <a:prstGeom prst="rect">
            <a:avLst/>
          </a:prstGeom>
        </p:spPr>
        <p:txBody>
          <a:bodyPr/>
          <a:lstStyle>
            <a:lvl1pPr marL="0" indent="0" algn="l" defTabSz="609448" rtl="0" eaLnBrk="1" latinLnBrk="0" hangingPunct="1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None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4572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 baseline="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6858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9144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1257300" indent="-3429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3351962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b="0" i="0" dirty="0" smtClean="0">
                <a:solidFill>
                  <a:srgbClr val="BFBFBF"/>
                </a:solidFill>
                <a:latin typeface="Franklin Gothic Book"/>
                <a:ea typeface="Franklin Gothic Book"/>
                <a:cs typeface="Franklin Gothic Book"/>
              </a:rPr>
              <a:t>Proprietary and Confidential | </a:t>
            </a:r>
            <a:fld id="{6C57FC2A-9218-D94C-BC91-9A6D8B910988}" type="slidenum">
              <a:rPr lang="en-US" sz="800" b="0" i="0" smtClean="0">
                <a:solidFill>
                  <a:srgbClr val="BFBFBF"/>
                </a:solidFill>
                <a:latin typeface="Franklin Gothic Book"/>
                <a:ea typeface="Franklin Gothic Book"/>
                <a:cs typeface="Franklin Gothic Book"/>
              </a:rPr>
              <a:pPr algn="r"/>
              <a:t>‹#›</a:t>
            </a:fld>
            <a:endParaRPr lang="en-US" dirty="0">
              <a:solidFill>
                <a:srgbClr val="BFBFBF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896012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Right -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7"/>
          <p:cNvSpPr>
            <a:spLocks noGrp="1"/>
          </p:cNvSpPr>
          <p:nvPr>
            <p:ph sz="quarter" idx="10"/>
          </p:nvPr>
        </p:nvSpPr>
        <p:spPr>
          <a:xfrm>
            <a:off x="466724" y="1474788"/>
            <a:ext cx="5400675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1"/>
          </p:nvPr>
        </p:nvSpPr>
        <p:spPr>
          <a:xfrm>
            <a:off x="6316663" y="1474788"/>
            <a:ext cx="5400675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64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67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7760"/>
            <a:ext cx="12188825" cy="1143000"/>
          </a:xfrm>
        </p:spPr>
        <p:txBody>
          <a:bodyPr/>
          <a:lstStyle>
            <a:lvl1pPr>
              <a:defRPr sz="5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idx="4294967295"/>
          </p:nvPr>
        </p:nvSpPr>
        <p:spPr>
          <a:xfrm>
            <a:off x="609441" y="3659295"/>
            <a:ext cx="10969943" cy="784012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2133">
                <a:solidFill>
                  <a:schemeClr val="tx2"/>
                </a:solidFill>
              </a:defRPr>
            </a:lvl1pPr>
          </a:lstStyle>
          <a:p>
            <a:pPr marL="0" indent="0" algn="ctr">
              <a:buNone/>
            </a:pPr>
            <a:endParaRPr lang="en-US" dirty="0"/>
          </a:p>
        </p:txBody>
      </p:sp>
      <p:sp>
        <p:nvSpPr>
          <p:cNvPr id="11" name="Text Placeholder 5"/>
          <p:cNvSpPr txBox="1">
            <a:spLocks/>
          </p:cNvSpPr>
          <p:nvPr userDrawn="1"/>
        </p:nvSpPr>
        <p:spPr>
          <a:xfrm>
            <a:off x="8659964" y="6560358"/>
            <a:ext cx="3055937" cy="179387"/>
          </a:xfrm>
          <a:prstGeom prst="rect">
            <a:avLst/>
          </a:prstGeom>
        </p:spPr>
        <p:txBody>
          <a:bodyPr/>
          <a:lstStyle>
            <a:lvl1pPr marL="0" indent="0" algn="l" defTabSz="609448" rtl="0" eaLnBrk="1" latinLnBrk="0" hangingPunct="1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None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4572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 baseline="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6858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9144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1257300" indent="-3429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3351962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rgbClr val="BFBFBF"/>
                </a:solidFill>
                <a:ea typeface="Franklin Gothic Book"/>
              </a:rPr>
              <a:t>Proprietary and Confidential | </a:t>
            </a:r>
            <a:fld id="{5F95715F-BFE7-F94C-A284-27D3289DD745}" type="slidenum">
              <a:rPr lang="en-US" smtClean="0">
                <a:solidFill>
                  <a:srgbClr val="BFBFBF"/>
                </a:solidFill>
                <a:ea typeface="Franklin Gothic Book"/>
              </a:rPr>
              <a:pPr algn="r"/>
              <a:t>‹#›</a:t>
            </a:fld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5" name="Picture 4" descr="VSPOpticsGroup_rev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147" y="4719472"/>
            <a:ext cx="1533832" cy="153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18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7760"/>
            <a:ext cx="12188825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idx="4294967295"/>
          </p:nvPr>
        </p:nvSpPr>
        <p:spPr>
          <a:xfrm>
            <a:off x="609441" y="3659295"/>
            <a:ext cx="10969943" cy="784012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2133">
                <a:solidFill>
                  <a:schemeClr val="tx2"/>
                </a:solidFill>
              </a:defRPr>
            </a:lvl1pPr>
          </a:lstStyle>
          <a:p>
            <a:pPr marL="0" indent="0" algn="ctr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246" y="5284069"/>
            <a:ext cx="7943506" cy="97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50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3805622" y="1788160"/>
            <a:ext cx="0" cy="4050453"/>
          </a:xfrm>
          <a:prstGeom prst="line">
            <a:avLst/>
          </a:prstGeom>
          <a:ln w="63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346501" y="1788585"/>
            <a:ext cx="7042432" cy="40491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 descr="VSPOpticsGroup_rev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74" y="2474451"/>
            <a:ext cx="2048387" cy="204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38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4663" y="1482724"/>
            <a:ext cx="11242675" cy="49339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188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-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66724" y="1474788"/>
            <a:ext cx="5400675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1"/>
          </p:nvPr>
        </p:nvSpPr>
        <p:spPr>
          <a:xfrm>
            <a:off x="6316663" y="1474788"/>
            <a:ext cx="5400675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38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3805622" y="1788160"/>
            <a:ext cx="0" cy="4050453"/>
          </a:xfrm>
          <a:prstGeom prst="line">
            <a:avLst/>
          </a:prstGeom>
          <a:ln w="63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346501" y="1788585"/>
            <a:ext cx="7042432" cy="40491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 descr="VSPOpticsGroup_rev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74" y="2474451"/>
            <a:ext cx="2048387" cy="204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1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41600"/>
            <a:ext cx="12188825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559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1143000"/>
          </a:xfrm>
          <a:solidFill>
            <a:schemeClr val="accent1"/>
          </a:solidFill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4663" y="1590843"/>
            <a:ext cx="11242675" cy="482583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4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Right -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00B6F1"/>
          </a:solidFill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0"/>
          </p:nvPr>
        </p:nvSpPr>
        <p:spPr>
          <a:xfrm>
            <a:off x="466724" y="1474788"/>
            <a:ext cx="5400675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1"/>
          </p:nvPr>
        </p:nvSpPr>
        <p:spPr>
          <a:xfrm>
            <a:off x="6316663" y="1474788"/>
            <a:ext cx="5400675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92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47A44"/>
          </a:solidFill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4663" y="1590843"/>
            <a:ext cx="11242675" cy="482583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41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Right -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7"/>
          <p:cNvSpPr>
            <a:spLocks noGrp="1"/>
          </p:cNvSpPr>
          <p:nvPr>
            <p:ph sz="quarter" idx="10"/>
          </p:nvPr>
        </p:nvSpPr>
        <p:spPr>
          <a:xfrm>
            <a:off x="466724" y="1474788"/>
            <a:ext cx="5400675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1"/>
          </p:nvPr>
        </p:nvSpPr>
        <p:spPr>
          <a:xfrm>
            <a:off x="6316663" y="1474788"/>
            <a:ext cx="5400675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44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42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12188825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4663" y="1482724"/>
            <a:ext cx="11242675" cy="49339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7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-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66724" y="1474788"/>
            <a:ext cx="5400675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1"/>
          </p:nvPr>
        </p:nvSpPr>
        <p:spPr>
          <a:xfrm>
            <a:off x="6316663" y="1474788"/>
            <a:ext cx="5400675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36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41600"/>
            <a:ext cx="12188825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391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1143000"/>
          </a:xfrm>
          <a:solidFill>
            <a:schemeClr val="accent1"/>
          </a:solidFill>
        </p:spPr>
        <p:txBody>
          <a:bodyPr/>
          <a:lstStyle>
            <a:lvl1pPr>
              <a:defRPr sz="32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4663" y="1590843"/>
            <a:ext cx="11242675" cy="482583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35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Right -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00B6F1"/>
          </a:solidFill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0"/>
          </p:nvPr>
        </p:nvSpPr>
        <p:spPr>
          <a:xfrm>
            <a:off x="466724" y="1474788"/>
            <a:ext cx="5400675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1"/>
          </p:nvPr>
        </p:nvSpPr>
        <p:spPr>
          <a:xfrm>
            <a:off x="6316663" y="1474788"/>
            <a:ext cx="5400675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39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47A44"/>
          </a:solidFill>
        </p:spPr>
        <p:txBody>
          <a:bodyPr/>
          <a:lstStyle>
            <a:lvl1pPr>
              <a:defRPr sz="32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4663" y="1590843"/>
            <a:ext cx="11242675" cy="482583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1143000"/>
          </a:xfrm>
          <a:prstGeom prst="rect">
            <a:avLst/>
          </a:prstGeom>
          <a:effectLst/>
        </p:spPr>
        <p:txBody>
          <a:bodyPr vert="horz" lIns="182880" tIns="91440" rIns="182880" bIns="9144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663" y="1482726"/>
            <a:ext cx="11242675" cy="4932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 txBox="1">
            <a:spLocks/>
          </p:cNvSpPr>
          <p:nvPr userDrawn="1"/>
        </p:nvSpPr>
        <p:spPr>
          <a:xfrm>
            <a:off x="8659964" y="6560358"/>
            <a:ext cx="3055937" cy="179387"/>
          </a:xfrm>
          <a:prstGeom prst="rect">
            <a:avLst/>
          </a:prstGeom>
        </p:spPr>
        <p:txBody>
          <a:bodyPr/>
          <a:lstStyle>
            <a:lvl1pPr marL="0" indent="0" algn="l" defTabSz="609448" rtl="0" eaLnBrk="1" latinLnBrk="0" hangingPunct="1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None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4572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 baseline="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6858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9144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1257300" indent="-3429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3351962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b="0" i="0" dirty="0" smtClean="0">
                <a:solidFill>
                  <a:srgbClr val="BFBFBF"/>
                </a:solidFill>
                <a:latin typeface="Franklin Gothic Book"/>
                <a:ea typeface="Franklin Gothic Book"/>
                <a:cs typeface="Franklin Gothic Book"/>
              </a:rPr>
              <a:t>Proprietary and Confidential | </a:t>
            </a:r>
            <a:fld id="{5F95715F-BFE7-F94C-A284-27D3289DD745}" type="slidenum">
              <a:rPr lang="en-US" sz="800" b="0" i="0" smtClean="0">
                <a:solidFill>
                  <a:srgbClr val="BFBFBF"/>
                </a:solidFill>
                <a:latin typeface="Franklin Gothic Book"/>
                <a:ea typeface="Franklin Gothic Book"/>
                <a:cs typeface="Franklin Gothic Book"/>
              </a:rPr>
              <a:t>‹#›</a:t>
            </a:fld>
            <a:endParaRPr lang="en-US" dirty="0">
              <a:solidFill>
                <a:srgbClr val="BFBFBF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0046513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1" r:id="rId1"/>
    <p:sldLayoutId id="2147483923" r:id="rId2"/>
    <p:sldLayoutId id="2147483909" r:id="rId3"/>
    <p:sldLayoutId id="2147483896" r:id="rId4"/>
    <p:sldLayoutId id="2147483905" r:id="rId5"/>
    <p:sldLayoutId id="2147483897" r:id="rId6"/>
    <p:sldLayoutId id="2147483915" r:id="rId7"/>
    <p:sldLayoutId id="2147483929" r:id="rId8"/>
    <p:sldLayoutId id="2147483914" r:id="rId9"/>
    <p:sldLayoutId id="2147483930" r:id="rId10"/>
    <p:sldLayoutId id="2147483887" r:id="rId11"/>
    <p:sldLayoutId id="2147483935" r:id="rId12"/>
    <p:sldLayoutId id="2147483937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609448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sz="3600" kern="1200" cap="all" spc="-50">
          <a:ln>
            <a:solidFill>
              <a:schemeClr val="tx1"/>
            </a:solidFill>
          </a:ln>
          <a:solidFill>
            <a:schemeClr val="tx1"/>
          </a:solidFill>
          <a:effectLst>
            <a:outerShdw blurRad="50800" dist="25400" dir="5880000" algn="tl" rotWithShape="0">
              <a:srgbClr val="000000">
                <a:alpha val="25000"/>
              </a:srgbClr>
            </a:outerShdw>
          </a:effectLst>
          <a:latin typeface="Franklin Gothic Medium"/>
          <a:ea typeface="+mj-ea"/>
          <a:cs typeface="Franklin Gothic Medium"/>
        </a:defRPr>
      </a:lvl1pPr>
    </p:titleStyle>
    <p:bodyStyle>
      <a:lvl1pPr marL="0" indent="0" algn="l" defTabSz="609448" rtl="0" eaLnBrk="1" latinLnBrk="0" hangingPunct="1">
        <a:spcBef>
          <a:spcPts val="1200"/>
        </a:spcBef>
        <a:spcAft>
          <a:spcPts val="0"/>
        </a:spcAft>
        <a:buSzPct val="100000"/>
        <a:buFont typeface="Arial"/>
        <a:buNone/>
        <a:defRPr sz="2800" kern="1200">
          <a:solidFill>
            <a:schemeClr val="tx1"/>
          </a:solidFill>
          <a:latin typeface="Franklin Gothic Book"/>
          <a:ea typeface="+mn-ea"/>
          <a:cs typeface="Franklin Gothic Book"/>
        </a:defRPr>
      </a:lvl1pPr>
      <a:lvl2pPr marL="457200" indent="-228600" algn="l" defTabSz="609448" rtl="0" eaLnBrk="1" latinLnBrk="0" hangingPunct="1">
        <a:spcBef>
          <a:spcPts val="0"/>
        </a:spcBef>
        <a:spcAft>
          <a:spcPts val="0"/>
        </a:spcAft>
        <a:buSzPct val="100000"/>
        <a:buFont typeface="Arial"/>
        <a:buChar char="•"/>
        <a:defRPr sz="2400" kern="1200" baseline="0">
          <a:solidFill>
            <a:schemeClr val="tx1"/>
          </a:solidFill>
          <a:latin typeface="Franklin Gothic Book"/>
          <a:ea typeface="+mn-ea"/>
          <a:cs typeface="Franklin Gothic Book"/>
        </a:defRPr>
      </a:lvl2pPr>
      <a:lvl3pPr marL="685800" indent="-228600" algn="l" defTabSz="609448" rtl="0" eaLnBrk="1" latinLnBrk="0" hangingPunct="1">
        <a:spcBef>
          <a:spcPts val="0"/>
        </a:spcBef>
        <a:spcAft>
          <a:spcPts val="0"/>
        </a:spcAft>
        <a:buSzPct val="100000"/>
        <a:buFont typeface="Arial"/>
        <a:buChar char="•"/>
        <a:defRPr sz="2400" kern="1200">
          <a:solidFill>
            <a:schemeClr val="tx1"/>
          </a:solidFill>
          <a:latin typeface="Franklin Gothic Book"/>
          <a:ea typeface="+mn-ea"/>
          <a:cs typeface="Franklin Gothic Book"/>
        </a:defRPr>
      </a:lvl3pPr>
      <a:lvl4pPr marL="914400" indent="-228600" algn="l" defTabSz="609448" rtl="0" eaLnBrk="1" latinLnBrk="0" hangingPunct="1">
        <a:spcBef>
          <a:spcPts val="0"/>
        </a:spcBef>
        <a:spcAft>
          <a:spcPts val="0"/>
        </a:spcAft>
        <a:buSzPct val="100000"/>
        <a:buFont typeface="Arial"/>
        <a:buChar char="•"/>
        <a:defRPr sz="2400" kern="1200">
          <a:solidFill>
            <a:schemeClr val="tx1"/>
          </a:solidFill>
          <a:latin typeface="Franklin Gothic Book"/>
          <a:ea typeface="+mn-ea"/>
          <a:cs typeface="Franklin Gothic Book"/>
        </a:defRPr>
      </a:lvl4pPr>
      <a:lvl5pPr marL="1257300" indent="-342900" algn="l" defTabSz="609448" rtl="0" eaLnBrk="1" latinLnBrk="0" hangingPunct="1">
        <a:spcBef>
          <a:spcPts val="0"/>
        </a:spcBef>
        <a:spcAft>
          <a:spcPts val="0"/>
        </a:spcAft>
        <a:buSzPct val="100000"/>
        <a:buFont typeface="Arial"/>
        <a:buChar char="•"/>
        <a:defRPr sz="2400" kern="1200">
          <a:solidFill>
            <a:schemeClr val="tx1"/>
          </a:solidFill>
          <a:latin typeface="Franklin Gothic Book"/>
          <a:ea typeface="+mn-ea"/>
          <a:cs typeface="Franklin Gothic Book"/>
        </a:defRPr>
      </a:lvl5pPr>
      <a:lvl6pPr marL="3351962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9313"/>
            <a:ext cx="121888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2"/>
            <a:ext cx="10969943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5"/>
          <p:cNvSpPr txBox="1">
            <a:spLocks/>
          </p:cNvSpPr>
          <p:nvPr userDrawn="1"/>
        </p:nvSpPr>
        <p:spPr>
          <a:xfrm>
            <a:off x="8659964" y="6560358"/>
            <a:ext cx="3055937" cy="179387"/>
          </a:xfrm>
          <a:prstGeom prst="rect">
            <a:avLst/>
          </a:prstGeom>
        </p:spPr>
        <p:txBody>
          <a:bodyPr/>
          <a:lstStyle>
            <a:lvl1pPr marL="0" indent="0" algn="l" defTabSz="609448" rtl="0" eaLnBrk="1" latinLnBrk="0" hangingPunct="1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None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4572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 baseline="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6858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9144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1257300" indent="-3429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3351962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b="0" i="0" dirty="0" smtClean="0">
                <a:solidFill>
                  <a:srgbClr val="BFBFBF"/>
                </a:solidFill>
                <a:latin typeface="Franklin Gothic Book"/>
                <a:ea typeface="Franklin Gothic Book"/>
                <a:cs typeface="Franklin Gothic Book"/>
              </a:rPr>
              <a:t>Proprietary and Confidential | </a:t>
            </a:r>
            <a:fld id="{6C57FC2A-9218-D94C-BC91-9A6D8B910988}" type="slidenum">
              <a:rPr lang="en-US" sz="800" b="0" i="0" smtClean="0">
                <a:solidFill>
                  <a:srgbClr val="BFBFBF"/>
                </a:solidFill>
                <a:latin typeface="Franklin Gothic Book"/>
                <a:ea typeface="Franklin Gothic Book"/>
                <a:cs typeface="Franklin Gothic Book"/>
              </a:rPr>
              <a:t>‹#›</a:t>
            </a:fld>
            <a:endParaRPr lang="en-US" dirty="0">
              <a:solidFill>
                <a:srgbClr val="BFBFBF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54685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898" r:id="rId2"/>
    <p:sldLayoutId id="2147483910" r:id="rId3"/>
    <p:sldLayoutId id="2147483907" r:id="rId4"/>
    <p:sldLayoutId id="2147483927" r:id="rId5"/>
    <p:sldLayoutId id="2147483928" r:id="rId6"/>
    <p:sldLayoutId id="2147483911" r:id="rId7"/>
    <p:sldLayoutId id="2147483931" r:id="rId8"/>
    <p:sldLayoutId id="2147483913" r:id="rId9"/>
    <p:sldLayoutId id="2147483932" r:id="rId10"/>
    <p:sldLayoutId id="214748389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609448" rtl="0" eaLnBrk="1" latinLnBrk="0" hangingPunct="1">
        <a:spcBef>
          <a:spcPct val="0"/>
        </a:spcBef>
        <a:buNone/>
        <a:defRPr sz="4400" kern="1200" cap="all" spc="-50">
          <a:solidFill>
            <a:schemeClr val="tx2"/>
          </a:solidFill>
          <a:latin typeface="Franklin Gothic Medium"/>
          <a:ea typeface="+mj-ea"/>
          <a:cs typeface="Franklin Gothic Medium"/>
        </a:defRPr>
      </a:lvl1pPr>
    </p:titleStyle>
    <p:bodyStyle>
      <a:lvl1pPr marL="0" indent="0" algn="l" defTabSz="609448" rtl="0" eaLnBrk="1" latinLnBrk="0" hangingPunct="1">
        <a:spcBef>
          <a:spcPts val="1200"/>
        </a:spcBef>
        <a:buSzPct val="100000"/>
        <a:buFont typeface="Arial"/>
        <a:buNone/>
        <a:defRPr sz="2800" kern="1200">
          <a:solidFill>
            <a:srgbClr val="003046"/>
          </a:solidFill>
          <a:latin typeface="Franklin Gothic Book"/>
          <a:ea typeface="+mn-ea"/>
          <a:cs typeface="Franklin Gothic Book"/>
        </a:defRPr>
      </a:lvl1pPr>
      <a:lvl2pPr marL="457200" indent="-228600" algn="l" defTabSz="609448" rtl="0" eaLnBrk="1" latinLnBrk="0" hangingPunct="1">
        <a:spcBef>
          <a:spcPts val="0"/>
        </a:spcBef>
        <a:buFont typeface="Arial"/>
        <a:buChar char="•"/>
        <a:defRPr sz="2400" kern="1200">
          <a:solidFill>
            <a:srgbClr val="003046"/>
          </a:solidFill>
          <a:latin typeface="Franklin Gothic Book"/>
          <a:ea typeface="+mn-ea"/>
          <a:cs typeface="Franklin Gothic Book"/>
        </a:defRPr>
      </a:lvl2pPr>
      <a:lvl3pPr marL="685800" indent="-228600" algn="l" defTabSz="609448" rtl="0" eaLnBrk="1" latinLnBrk="0" hangingPunct="1">
        <a:spcBef>
          <a:spcPts val="0"/>
        </a:spcBef>
        <a:buFont typeface="Arial"/>
        <a:buChar char="•"/>
        <a:defRPr sz="2400" kern="1200">
          <a:solidFill>
            <a:srgbClr val="003046"/>
          </a:solidFill>
          <a:latin typeface="Franklin Gothic Book"/>
          <a:ea typeface="+mn-ea"/>
          <a:cs typeface="Franklin Gothic Book"/>
        </a:defRPr>
      </a:lvl3pPr>
      <a:lvl4pPr marL="914400" indent="-228600" algn="l" defTabSz="609448" rtl="0" eaLnBrk="1" latinLnBrk="0" hangingPunct="1">
        <a:spcBef>
          <a:spcPts val="0"/>
        </a:spcBef>
        <a:buFont typeface="Arial"/>
        <a:buChar char="•"/>
        <a:defRPr sz="2400" kern="1200">
          <a:solidFill>
            <a:srgbClr val="003046"/>
          </a:solidFill>
          <a:latin typeface="Franklin Gothic Book"/>
          <a:ea typeface="+mn-ea"/>
          <a:cs typeface="Franklin Gothic Book"/>
        </a:defRPr>
      </a:lvl4pPr>
      <a:lvl5pPr marL="1143000" indent="-228600" algn="l" defTabSz="609448" rtl="0" eaLnBrk="1" latinLnBrk="0" hangingPunct="1">
        <a:spcBef>
          <a:spcPts val="0"/>
        </a:spcBef>
        <a:buFont typeface="Arial"/>
        <a:buChar char="•"/>
        <a:defRPr sz="2400" kern="1200">
          <a:solidFill>
            <a:srgbClr val="003046"/>
          </a:solidFill>
          <a:latin typeface="Franklin Gothic Book"/>
          <a:ea typeface="+mn-ea"/>
          <a:cs typeface="Franklin Gothic Book"/>
        </a:defRPr>
      </a:lvl5pPr>
      <a:lvl6pPr marL="3351962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1143000"/>
          </a:xfrm>
          <a:prstGeom prst="rect">
            <a:avLst/>
          </a:prstGeom>
          <a:effectLst/>
        </p:spPr>
        <p:txBody>
          <a:bodyPr vert="horz" lIns="182880" tIns="91440" rIns="182880" bIns="9144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663" y="1482726"/>
            <a:ext cx="11242675" cy="4932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 txBox="1">
            <a:spLocks/>
          </p:cNvSpPr>
          <p:nvPr userDrawn="1"/>
        </p:nvSpPr>
        <p:spPr>
          <a:xfrm>
            <a:off x="8659964" y="6560358"/>
            <a:ext cx="3055937" cy="179387"/>
          </a:xfrm>
          <a:prstGeom prst="rect">
            <a:avLst/>
          </a:prstGeom>
        </p:spPr>
        <p:txBody>
          <a:bodyPr/>
          <a:lstStyle>
            <a:lvl1pPr marL="0" indent="0" algn="l" defTabSz="609448" rtl="0" eaLnBrk="1" latinLnBrk="0" hangingPunct="1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None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4572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 baseline="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6858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9144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1257300" indent="-3429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3351962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rgbClr val="BFBFBF"/>
                </a:solidFill>
                <a:ea typeface="Franklin Gothic Book"/>
              </a:rPr>
              <a:t>Proprietary and Confidential | </a:t>
            </a:r>
            <a:fld id="{5F95715F-BFE7-F94C-A284-27D3289DD745}" type="slidenum">
              <a:rPr lang="en-US" smtClean="0">
                <a:solidFill>
                  <a:srgbClr val="BFBFBF"/>
                </a:solidFill>
                <a:ea typeface="Franklin Gothic Book"/>
              </a:rPr>
              <a:pPr algn="r"/>
              <a:t>‹#›</a:t>
            </a:fld>
            <a:endParaRPr lang="en-US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486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609448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sz="4400" kern="1200" cap="all" spc="-50">
          <a:ln>
            <a:solidFill>
              <a:schemeClr val="tx1"/>
            </a:solidFill>
          </a:ln>
          <a:solidFill>
            <a:schemeClr val="tx1"/>
          </a:solidFill>
          <a:effectLst>
            <a:outerShdw blurRad="50800" dist="25400" dir="5880000" algn="tl" rotWithShape="0">
              <a:srgbClr val="000000">
                <a:alpha val="25000"/>
              </a:srgbClr>
            </a:outerShdw>
          </a:effectLst>
          <a:latin typeface="Franklin Gothic Medium"/>
          <a:ea typeface="+mj-ea"/>
          <a:cs typeface="Franklin Gothic Medium"/>
        </a:defRPr>
      </a:lvl1pPr>
    </p:titleStyle>
    <p:bodyStyle>
      <a:lvl1pPr marL="0" indent="0" algn="l" defTabSz="609448" rtl="0" eaLnBrk="1" latinLnBrk="0" hangingPunct="1">
        <a:spcBef>
          <a:spcPts val="1200"/>
        </a:spcBef>
        <a:spcAft>
          <a:spcPts val="0"/>
        </a:spcAft>
        <a:buSzPct val="100000"/>
        <a:buFont typeface="Arial"/>
        <a:buNone/>
        <a:defRPr sz="2800" kern="1200">
          <a:solidFill>
            <a:schemeClr val="tx1"/>
          </a:solidFill>
          <a:latin typeface="Franklin Gothic Book"/>
          <a:ea typeface="+mn-ea"/>
          <a:cs typeface="Franklin Gothic Book"/>
        </a:defRPr>
      </a:lvl1pPr>
      <a:lvl2pPr marL="457200" indent="-228600" algn="l" defTabSz="609448" rtl="0" eaLnBrk="1" latinLnBrk="0" hangingPunct="1">
        <a:spcBef>
          <a:spcPts val="0"/>
        </a:spcBef>
        <a:spcAft>
          <a:spcPts val="0"/>
        </a:spcAft>
        <a:buSzPct val="100000"/>
        <a:buFont typeface="Arial"/>
        <a:buChar char="•"/>
        <a:defRPr sz="2400" kern="1200" baseline="0">
          <a:solidFill>
            <a:schemeClr val="tx1"/>
          </a:solidFill>
          <a:latin typeface="Franklin Gothic Book"/>
          <a:ea typeface="+mn-ea"/>
          <a:cs typeface="Franklin Gothic Book"/>
        </a:defRPr>
      </a:lvl2pPr>
      <a:lvl3pPr marL="685800" indent="-228600" algn="l" defTabSz="609448" rtl="0" eaLnBrk="1" latinLnBrk="0" hangingPunct="1">
        <a:spcBef>
          <a:spcPts val="0"/>
        </a:spcBef>
        <a:spcAft>
          <a:spcPts val="0"/>
        </a:spcAft>
        <a:buSzPct val="100000"/>
        <a:buFont typeface="Arial"/>
        <a:buChar char="•"/>
        <a:defRPr sz="2400" kern="1200">
          <a:solidFill>
            <a:schemeClr val="tx1"/>
          </a:solidFill>
          <a:latin typeface="Franklin Gothic Book"/>
          <a:ea typeface="+mn-ea"/>
          <a:cs typeface="Franklin Gothic Book"/>
        </a:defRPr>
      </a:lvl3pPr>
      <a:lvl4pPr marL="914400" indent="-228600" algn="l" defTabSz="609448" rtl="0" eaLnBrk="1" latinLnBrk="0" hangingPunct="1">
        <a:spcBef>
          <a:spcPts val="0"/>
        </a:spcBef>
        <a:spcAft>
          <a:spcPts val="0"/>
        </a:spcAft>
        <a:buSzPct val="100000"/>
        <a:buFont typeface="Arial"/>
        <a:buChar char="•"/>
        <a:defRPr sz="2400" kern="1200">
          <a:solidFill>
            <a:schemeClr val="tx1"/>
          </a:solidFill>
          <a:latin typeface="Franklin Gothic Book"/>
          <a:ea typeface="+mn-ea"/>
          <a:cs typeface="Franklin Gothic Book"/>
        </a:defRPr>
      </a:lvl4pPr>
      <a:lvl5pPr marL="1257300" indent="-342900" algn="l" defTabSz="609448" rtl="0" eaLnBrk="1" latinLnBrk="0" hangingPunct="1">
        <a:spcBef>
          <a:spcPts val="0"/>
        </a:spcBef>
        <a:spcAft>
          <a:spcPts val="0"/>
        </a:spcAft>
        <a:buSzPct val="100000"/>
        <a:buFont typeface="Arial"/>
        <a:buChar char="•"/>
        <a:defRPr sz="2400" kern="1200">
          <a:solidFill>
            <a:schemeClr val="tx1"/>
          </a:solidFill>
          <a:latin typeface="Franklin Gothic Book"/>
          <a:ea typeface="+mn-ea"/>
          <a:cs typeface="Franklin Gothic Book"/>
        </a:defRPr>
      </a:lvl5pPr>
      <a:lvl6pPr marL="3351962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7760"/>
            <a:ext cx="12188825" cy="142494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4800" dirty="0"/>
              <a:t>Successfully Positioning </a:t>
            </a:r>
            <a:r>
              <a:rPr lang="en-US" sz="4800" dirty="0" smtClean="0"/>
              <a:t>youR </a:t>
            </a:r>
            <a:r>
              <a:rPr lang="en-US" sz="4800" dirty="0"/>
              <a:t>Progressive Lens Upgrade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609441" y="3989495"/>
            <a:ext cx="10969943" cy="784012"/>
          </a:xfrm>
        </p:spPr>
        <p:txBody>
          <a:bodyPr/>
          <a:lstStyle/>
          <a:p>
            <a:pPr algn="ctr"/>
            <a:r>
              <a:rPr lang="en-US" dirty="0" smtClean="0"/>
              <a:t>Mark Mattison-Shupnick BA, ABOM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38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Any frame choice?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“Less experienced dispensers?”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“Poor frame choice affects vision satisfaction.”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“Must make confusing corridor length choices.”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Upgraded technology embeds automatic solutions.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66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37995" y="5121753"/>
            <a:ext cx="12188825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4800" dirty="0" smtClean="0">
                <a:effectLst>
                  <a:glow rad="101600">
                    <a:schemeClr val="bg2"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Think about Upgrading</a:t>
            </a:r>
            <a:endParaRPr lang="en-US" sz="4800" dirty="0">
              <a:effectLst>
                <a:glow rad="101600">
                  <a:schemeClr val="bg2">
                    <a:alpha val="6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260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Upgrade to Unity Via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4663" y="1319712"/>
            <a:ext cx="11242675" cy="4308332"/>
          </a:xfrm>
        </p:spPr>
        <p:txBody>
          <a:bodyPr/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Natural evolution of the Unity progressive choices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Use technology to simplify complex corridor choices, patient discomfort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Ask patients, “If there </a:t>
            </a:r>
            <a:r>
              <a:rPr lang="en-US" sz="2600" dirty="0" smtClean="0"/>
              <a:t>was something </a:t>
            </a:r>
            <a:r>
              <a:rPr lang="en-US" sz="2600" dirty="0"/>
              <a:t>we could do to improve the lenses that you are now using, what would that be?” (reading, comfort, mid-range)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Tell patients, “Your plan invests in constant lens </a:t>
            </a:r>
            <a:r>
              <a:rPr lang="en-US" sz="2600" dirty="0" smtClean="0"/>
              <a:t>improvements; </a:t>
            </a:r>
            <a:r>
              <a:rPr lang="en-US" sz="2600" dirty="0"/>
              <a:t>this new progressive lens is perfect for you</a:t>
            </a:r>
            <a:r>
              <a:rPr lang="mr-IN" sz="2600" dirty="0"/>
              <a:t>…</a:t>
            </a:r>
            <a:r>
              <a:rPr lang="en-US" sz="2600" dirty="0"/>
              <a:t>”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Through F, N and O category opportunities to increase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patient </a:t>
            </a:r>
            <a:r>
              <a:rPr lang="en-US" sz="2600" dirty="0"/>
              <a:t>satisfaction, improve practice premium lens and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revenue </a:t>
            </a:r>
            <a:r>
              <a:rPr lang="en-US" sz="2600" dirty="0"/>
              <a:t>goals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817" y="4894664"/>
            <a:ext cx="2557615" cy="146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1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Summary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4663" y="1557706"/>
            <a:ext cx="11242675" cy="4308332"/>
          </a:xfrm>
        </p:spPr>
        <p:txBody>
          <a:bodyPr/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Wearer feedback caused an investment in research and development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Patient tested newly discovered attributes of lens design choices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Statistically significant wearer confirmation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Result, new design series that improves reading and binocularity, overall progressive lens satisfaction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Effortless vision for the patient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Easy to use for the eye care professional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045" y="3933515"/>
            <a:ext cx="3079796" cy="2091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8889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24396" y="4658290"/>
            <a:ext cx="5849654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r"/>
            <a:r>
              <a:rPr lang="en-US" sz="4800" dirty="0">
                <a:effectLst>
                  <a:glow rad="101600">
                    <a:schemeClr val="bg2"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DESIGNED FOR THE TOTAL VISUAL ENVIRONMENT</a:t>
            </a:r>
            <a:endParaRPr lang="en-US" sz="48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4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an in-office training with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vsp</a:t>
            </a:r>
            <a:r>
              <a:rPr lang="en-US" dirty="0" smtClean="0"/>
              <a:t> optics group </a:t>
            </a:r>
            <a:r>
              <a:rPr lang="en-US" dirty="0" smtClean="0"/>
              <a:t>representative</a:t>
            </a:r>
            <a:endParaRPr lang="en-US" dirty="0"/>
          </a:p>
        </p:txBody>
      </p:sp>
      <p:pic>
        <p:nvPicPr>
          <p:cNvPr id="5" name="Picture 2" descr="C:\Users\paulja\Documents\VSP-Optics-Group\Images\Logos\VSPOpticsGroup_rev-0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231" y="4752868"/>
            <a:ext cx="1712227" cy="161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837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/>
          <a:lstStyle/>
          <a:p>
            <a:r>
              <a:rPr lang="en-US" dirty="0" smtClean="0">
                <a:ln>
                  <a:noFill/>
                </a:ln>
              </a:rPr>
              <a:t>Thank </a:t>
            </a:r>
            <a:r>
              <a:rPr lang="en-US" dirty="0" smtClean="0">
                <a:ln>
                  <a:noFill/>
                </a:ln>
              </a:rPr>
              <a:t>you</a:t>
            </a:r>
            <a:endParaRPr lang="en-US" sz="4000" cap="none" dirty="0">
              <a:ln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368785"/>
            <a:ext cx="90800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Franklin Gothic Book"/>
              </a:rPr>
              <a:t>©2016 Vision Service Plan. All rights reserved.</a:t>
            </a:r>
          </a:p>
          <a:p>
            <a:r>
              <a:rPr lang="en-US" sz="800" dirty="0">
                <a:solidFill>
                  <a:schemeClr val="tx2"/>
                </a:solidFill>
                <a:latin typeface="Franklin Gothic Book"/>
              </a:rPr>
              <a:t>VSP, Unity, </a:t>
            </a:r>
            <a:r>
              <a:rPr lang="en-US" sz="800" dirty="0" err="1" smtClean="0">
                <a:solidFill>
                  <a:schemeClr val="tx2"/>
                </a:solidFill>
                <a:latin typeface="Franklin Gothic Book"/>
              </a:rPr>
              <a:t>sunsync</a:t>
            </a:r>
            <a:r>
              <a:rPr lang="en-US" sz="800" dirty="0" smtClean="0">
                <a:solidFill>
                  <a:schemeClr val="tx2"/>
                </a:solidFill>
                <a:latin typeface="Franklin Gothic Book"/>
              </a:rPr>
              <a:t> </a:t>
            </a:r>
            <a:r>
              <a:rPr lang="en-US" sz="800" dirty="0">
                <a:solidFill>
                  <a:schemeClr val="tx2"/>
                </a:solidFill>
                <a:latin typeface="Franklin Gothic Book"/>
              </a:rPr>
              <a:t>and </a:t>
            </a:r>
            <a:r>
              <a:rPr lang="en-US" sz="800" dirty="0" err="1">
                <a:solidFill>
                  <a:schemeClr val="tx2"/>
                </a:solidFill>
                <a:latin typeface="Franklin Gothic Book"/>
              </a:rPr>
              <a:t>otto</a:t>
            </a:r>
            <a:r>
              <a:rPr lang="en-US" sz="800" dirty="0">
                <a:solidFill>
                  <a:schemeClr val="tx2"/>
                </a:solidFill>
                <a:latin typeface="Franklin Gothic Book"/>
              </a:rPr>
              <a:t> are all registered trademarks, and </a:t>
            </a:r>
            <a:r>
              <a:rPr lang="en-US" sz="800" dirty="0" err="1">
                <a:solidFill>
                  <a:schemeClr val="tx2"/>
                </a:solidFill>
                <a:latin typeface="Franklin Gothic Book"/>
              </a:rPr>
              <a:t>TechShield</a:t>
            </a:r>
            <a:r>
              <a:rPr lang="en-US" sz="800" dirty="0">
                <a:solidFill>
                  <a:schemeClr val="tx2"/>
                </a:solidFill>
                <a:latin typeface="Franklin Gothic Book"/>
              </a:rPr>
              <a:t> is a trademark, of Vision Service Plan. All other brands or marks are the property of their respective owners.</a:t>
            </a:r>
          </a:p>
        </p:txBody>
      </p:sp>
    </p:spTree>
    <p:extLst>
      <p:ext uri="{BB962C8B-B14F-4D97-AF65-F5344CB8AC3E}">
        <p14:creationId xmlns:p14="http://schemas.microsoft.com/office/powerpoint/2010/main" val="340243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Why change progressives?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4663" y="1330206"/>
            <a:ext cx="11242675" cy="4308332"/>
          </a:xfrm>
        </p:spPr>
        <p:txBody>
          <a:bodyPr/>
          <a:lstStyle/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dirty="0"/>
              <a:t>Wearer/office feedback drives innovation, R&amp;D spend, testing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dirty="0"/>
              <a:t>New designs improve patient success, improve office efficiency, revenue, professional identity, personal satisfaction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dirty="0"/>
              <a:t>Still, there are reading and binocularity issues (corridor choices)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dirty="0"/>
              <a:t>Improved computing technology </a:t>
            </a:r>
            <a:r>
              <a:rPr lang="en-US" dirty="0" smtClean="0"/>
              <a:t>(</a:t>
            </a:r>
            <a:r>
              <a:rPr lang="en-US" dirty="0"/>
              <a:t>calculations, machine control) 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dirty="0"/>
              <a:t>Improve ease of use for the eye care professional</a:t>
            </a:r>
          </a:p>
        </p:txBody>
      </p:sp>
    </p:spTree>
    <p:extLst>
      <p:ext uri="{BB962C8B-B14F-4D97-AF65-F5344CB8AC3E}">
        <p14:creationId xmlns:p14="http://schemas.microsoft.com/office/powerpoint/2010/main" val="242439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0626" y="4447449"/>
            <a:ext cx="4447952" cy="2181225"/>
          </a:xfrm>
          <a:effectLst>
            <a:outerShdw blurRad="50800" dist="38100" dir="2700000" algn="tl" rotWithShape="0">
              <a:schemeClr val="bg1">
                <a:alpha val="43000"/>
              </a:schemeClr>
            </a:outerShdw>
          </a:effectLst>
        </p:spPr>
        <p:txBody>
          <a:bodyPr/>
          <a:lstStyle/>
          <a:p>
            <a:r>
              <a:rPr lang="en-US" sz="4400" dirty="0" smtClean="0">
                <a:effectLst>
                  <a:glow rad="101600">
                    <a:schemeClr val="bg2"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MADE TO MEET THE NEEDS OF INDIVIDUALS</a:t>
            </a:r>
            <a:endParaRPr lang="en-US" sz="4400" dirty="0">
              <a:solidFill>
                <a:schemeClr val="bg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37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What does ‘individual needs’ mean?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4663" y="1557706"/>
            <a:ext cx="11242675" cy="430833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Made for the </a:t>
            </a:r>
          </a:p>
          <a:p>
            <a:pPr marL="914400" lvl="1" indent="-457200"/>
            <a:r>
              <a:rPr lang="en-US" sz="2800" dirty="0"/>
              <a:t>Wearer (monocular PD, mono fitting height)</a:t>
            </a:r>
          </a:p>
          <a:p>
            <a:pPr marL="914400" lvl="1" indent="-457200"/>
            <a:r>
              <a:rPr lang="en-US" sz="2800" dirty="0"/>
              <a:t>Chosen frame (optimized or customized w/position of wear)</a:t>
            </a:r>
          </a:p>
          <a:p>
            <a:pPr marL="914400" lvl="1" indent="-457200"/>
            <a:r>
              <a:rPr lang="en-US" sz="2800" dirty="0"/>
              <a:t>Arm length, reading distance</a:t>
            </a:r>
          </a:p>
          <a:p>
            <a:pPr marL="914400" lvl="1" indent="-457200"/>
            <a:r>
              <a:rPr lang="en-US" sz="2800" dirty="0"/>
              <a:t>General use, mobile, wrap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Are you measuring?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Are you asking the right questions?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Are you replacing last year’s lenses with this </a:t>
            </a:r>
            <a:r>
              <a:rPr lang="en-US" dirty="0" smtClean="0"/>
              <a:t>year’s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8445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right questions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4663" y="1459397"/>
            <a:ext cx="11242675" cy="4308332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b="1" dirty="0"/>
              <a:t>Ask patients</a:t>
            </a:r>
            <a:r>
              <a:rPr lang="en-US" dirty="0"/>
              <a:t>, “If there </a:t>
            </a:r>
            <a:r>
              <a:rPr lang="en-US" dirty="0" smtClean="0"/>
              <a:t>was something </a:t>
            </a:r>
            <a:r>
              <a:rPr lang="en-US" dirty="0"/>
              <a:t>we could do to improve the lenses that you are now using, what would that be?”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800100" lvl="1" indent="-342900">
              <a:lnSpc>
                <a:spcPct val="130000"/>
              </a:lnSpc>
            </a:pPr>
            <a:r>
              <a:rPr lang="en-US" sz="2800" dirty="0"/>
              <a:t>Close vision, in all the tasks during the day</a:t>
            </a:r>
          </a:p>
          <a:p>
            <a:pPr marL="800100" lvl="1" indent="-342900">
              <a:lnSpc>
                <a:spcPct val="130000"/>
              </a:lnSpc>
            </a:pPr>
            <a:r>
              <a:rPr lang="en-US" sz="2800" dirty="0"/>
              <a:t>With only one pair of glasses to do all things</a:t>
            </a:r>
            <a:r>
              <a:rPr lang="mr-IN" sz="2800" dirty="0"/>
              <a:t>…</a:t>
            </a:r>
            <a:r>
              <a:rPr lang="en-US" sz="2800" dirty="0"/>
              <a:t> what is more important?</a:t>
            </a:r>
          </a:p>
          <a:p>
            <a:pPr marL="800100" lvl="1" indent="-342900">
              <a:lnSpc>
                <a:spcPct val="130000"/>
              </a:lnSpc>
            </a:pPr>
            <a:r>
              <a:rPr lang="en-US" sz="2800" dirty="0"/>
              <a:t>Activities (driving, outdoors, sports, </a:t>
            </a:r>
            <a:r>
              <a:rPr lang="en-US" sz="2800" dirty="0" smtClean="0"/>
              <a:t>etc.)</a:t>
            </a:r>
            <a:endParaRPr lang="en-US" sz="2800" dirty="0"/>
          </a:p>
        </p:txBody>
      </p:sp>
      <p:pic>
        <p:nvPicPr>
          <p:cNvPr id="2050" name="Picture 2" descr="Image result for question mar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85" y="4316948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7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right questions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Ask </a:t>
            </a:r>
            <a:r>
              <a:rPr lang="en-US" b="1" dirty="0"/>
              <a:t>yourself</a:t>
            </a:r>
            <a:r>
              <a:rPr lang="en-US" dirty="0"/>
              <a:t>, “Does the current </a:t>
            </a:r>
            <a:r>
              <a:rPr lang="en-US" dirty="0" smtClean="0"/>
              <a:t>first-choice progressive deliver </a:t>
            </a:r>
            <a:r>
              <a:rPr lang="en-US" dirty="0"/>
              <a:t>the o</a:t>
            </a:r>
            <a:r>
              <a:rPr lang="en-US" dirty="0" smtClean="0"/>
              <a:t>pportunities </a:t>
            </a:r>
            <a:r>
              <a:rPr lang="en-US" dirty="0"/>
              <a:t>for practice growth, ease of </a:t>
            </a:r>
            <a:r>
              <a:rPr lang="en-US" dirty="0" smtClean="0"/>
              <a:t>use</a:t>
            </a:r>
            <a:r>
              <a:rPr lang="en-US" dirty="0"/>
              <a:t>, ease of lab, staff preference</a:t>
            </a:r>
            <a:r>
              <a:rPr lang="mr-IN" dirty="0"/>
              <a:t>…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What could be better</a:t>
            </a:r>
            <a:r>
              <a:rPr lang="en-US" dirty="0" smtClean="0"/>
              <a:t>?”</a:t>
            </a:r>
            <a:endParaRPr lang="en-US" dirty="0"/>
          </a:p>
        </p:txBody>
      </p:sp>
      <p:pic>
        <p:nvPicPr>
          <p:cNvPr id="4" name="Picture 2" descr="Image result for question mar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85" y="4316948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224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572908" y="202917"/>
            <a:ext cx="5534025" cy="6247864"/>
          </a:xfrm>
          <a:effectLst>
            <a:outerShdw blurRad="50800" dist="38100" dir="2700000" algn="tl" rotWithShape="0">
              <a:schemeClr val="bg1">
                <a:alpha val="43000"/>
              </a:schemeClr>
            </a:outerShdw>
          </a:effectLst>
        </p:spPr>
        <p:txBody>
          <a:bodyPr/>
          <a:lstStyle/>
          <a:p>
            <a:pPr algn="r"/>
            <a:r>
              <a:rPr lang="en-US" dirty="0" smtClean="0">
                <a:effectLst>
                  <a:glow rad="101600">
                    <a:schemeClr val="bg2"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WHAT?</a:t>
            </a:r>
          </a:p>
          <a:p>
            <a:pPr algn="r"/>
            <a:endParaRPr lang="en-US" dirty="0">
              <a:effectLst>
                <a:glow rad="101600">
                  <a:schemeClr val="bg2">
                    <a:alpha val="6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r"/>
            <a:r>
              <a:rPr lang="en-US" dirty="0" smtClean="0">
                <a:effectLst>
                  <a:glow rad="101600">
                    <a:schemeClr val="bg2"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HAVEN’T THOUGHT ABOUT IT? </a:t>
            </a:r>
          </a:p>
          <a:p>
            <a:pPr algn="r"/>
            <a:endParaRPr lang="en-US" dirty="0">
              <a:effectLst>
                <a:glow rad="101600">
                  <a:schemeClr val="bg2">
                    <a:alpha val="6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r"/>
            <a:r>
              <a:rPr lang="en-US" dirty="0" smtClean="0">
                <a:effectLst>
                  <a:glow rad="101600">
                    <a:schemeClr val="bg2"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LENS CHANGES, TOO DIFFICULT?</a:t>
            </a:r>
            <a:r>
              <a:rPr lang="en-US" dirty="0" smtClean="0">
                <a:solidFill>
                  <a:schemeClr val="bg2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dirty="0">
                <a:solidFill>
                  <a:schemeClr val="bg2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en-US" dirty="0">
                <a:solidFill>
                  <a:schemeClr val="bg2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dirty="0">
                <a:solidFill>
                  <a:schemeClr val="bg2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en-US" dirty="0">
                <a:solidFill>
                  <a:schemeClr val="bg2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</a:br>
            <a:endParaRPr lang="en-US" dirty="0">
              <a:solidFill>
                <a:schemeClr val="bg2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69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Problem with reading?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4663" y="2008643"/>
            <a:ext cx="11242675" cy="4308332"/>
          </a:xfrm>
        </p:spPr>
        <p:txBody>
          <a:bodyPr/>
          <a:lstStyle/>
          <a:p>
            <a:endParaRPr lang="en-US" dirty="0" smtClean="0"/>
          </a:p>
          <a:p>
            <a:pPr algn="ctr"/>
            <a:r>
              <a:rPr lang="en-US" dirty="0" smtClean="0"/>
              <a:t>“To read with my (right/left) eye, I have to move my head slightly right or left to see clearly, what’s wrong with my new lenses?”</a:t>
            </a:r>
          </a:p>
          <a:p>
            <a:endParaRPr lang="en-US" dirty="0"/>
          </a:p>
          <a:p>
            <a:pPr algn="ctr"/>
            <a:r>
              <a:rPr lang="en-US" dirty="0" smtClean="0">
                <a:solidFill>
                  <a:srgbClr val="23BAFF"/>
                </a:solidFill>
              </a:rPr>
              <a:t>New technology and upgraded lenses can solve binocularity issues.</a:t>
            </a:r>
            <a:endParaRPr lang="en-US" dirty="0">
              <a:solidFill>
                <a:srgbClr val="23BA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How will I know when to upgrade?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4663" y="1557706"/>
            <a:ext cx="11242675" cy="4308332"/>
          </a:xfrm>
        </p:spPr>
        <p:txBody>
          <a:bodyPr/>
          <a:lstStyle/>
          <a:p>
            <a:pPr algn="ctr"/>
            <a:r>
              <a:rPr lang="en-US" dirty="0"/>
              <a:t>“Satisfied with your numbers (units/dollars/</a:t>
            </a:r>
            <a:r>
              <a:rPr lang="en-US" dirty="0" err="1"/>
              <a:t>sats</a:t>
            </a:r>
            <a:r>
              <a:rPr lang="en-US" dirty="0"/>
              <a:t>)</a:t>
            </a:r>
            <a:r>
              <a:rPr lang="mr-IN" dirty="0"/>
              <a:t>…</a:t>
            </a:r>
            <a:r>
              <a:rPr lang="en-US" dirty="0"/>
              <a:t> ?”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“Staff and opticians have no issues with remakes</a:t>
            </a:r>
            <a:r>
              <a:rPr lang="mr-IN" dirty="0"/>
              <a:t>…</a:t>
            </a:r>
            <a:r>
              <a:rPr lang="en-US" dirty="0"/>
              <a:t> ?”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“The choice of a progressive lens is well defined by wearer</a:t>
            </a:r>
            <a:r>
              <a:rPr lang="mr-IN" dirty="0"/>
              <a:t>…</a:t>
            </a:r>
            <a:r>
              <a:rPr lang="en-US" dirty="0"/>
              <a:t> ?”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Well defined lens trialing determines better lenses and the right </a:t>
            </a:r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upgrade.</a:t>
            </a:r>
            <a:endParaRPr 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3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SP Dark">
  <a:themeElements>
    <a:clrScheme name="VSP Global 2">
      <a:dk1>
        <a:srgbClr val="003046"/>
      </a:dk1>
      <a:lt1>
        <a:srgbClr val="FFFFFF"/>
      </a:lt1>
      <a:dk2>
        <a:srgbClr val="003046"/>
      </a:dk2>
      <a:lt2>
        <a:srgbClr val="FFFFFF"/>
      </a:lt2>
      <a:accent1>
        <a:srgbClr val="00B6F1"/>
      </a:accent1>
      <a:accent2>
        <a:srgbClr val="9FCC3B"/>
      </a:accent2>
      <a:accent3>
        <a:srgbClr val="F47A44"/>
      </a:accent3>
      <a:accent4>
        <a:srgbClr val="006EB3"/>
      </a:accent4>
      <a:accent5>
        <a:srgbClr val="CE202A"/>
      </a:accent5>
      <a:accent6>
        <a:srgbClr val="593160"/>
      </a:accent6>
      <a:hlink>
        <a:srgbClr val="01B5F1"/>
      </a:hlink>
      <a:folHlink>
        <a:srgbClr val="01B5F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err="1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VSP Light">
  <a:themeElements>
    <a:clrScheme name="VSP Optics">
      <a:dk1>
        <a:srgbClr val="003046"/>
      </a:dk1>
      <a:lt1>
        <a:srgbClr val="FFFFFF"/>
      </a:lt1>
      <a:dk2>
        <a:srgbClr val="003046"/>
      </a:dk2>
      <a:lt2>
        <a:srgbClr val="FFFFFF"/>
      </a:lt2>
      <a:accent1>
        <a:srgbClr val="FF6D22"/>
      </a:accent1>
      <a:accent2>
        <a:srgbClr val="00B6F1"/>
      </a:accent2>
      <a:accent3>
        <a:srgbClr val="003046"/>
      </a:accent3>
      <a:accent4>
        <a:srgbClr val="616365"/>
      </a:accent4>
      <a:accent5>
        <a:srgbClr val="7AB800"/>
      </a:accent5>
      <a:accent6>
        <a:srgbClr val="693A77"/>
      </a:accent6>
      <a:hlink>
        <a:srgbClr val="01B5F1"/>
      </a:hlink>
      <a:folHlink>
        <a:srgbClr val="01B5F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VSP Dark">
  <a:themeElements>
    <a:clrScheme name="VSP Global 2">
      <a:dk1>
        <a:srgbClr val="003046"/>
      </a:dk1>
      <a:lt1>
        <a:srgbClr val="FFFFFF"/>
      </a:lt1>
      <a:dk2>
        <a:srgbClr val="003046"/>
      </a:dk2>
      <a:lt2>
        <a:srgbClr val="FFFFFF"/>
      </a:lt2>
      <a:accent1>
        <a:srgbClr val="00B6F1"/>
      </a:accent1>
      <a:accent2>
        <a:srgbClr val="9FCC3B"/>
      </a:accent2>
      <a:accent3>
        <a:srgbClr val="F47A44"/>
      </a:accent3>
      <a:accent4>
        <a:srgbClr val="006EB3"/>
      </a:accent4>
      <a:accent5>
        <a:srgbClr val="CE202A"/>
      </a:accent5>
      <a:accent6>
        <a:srgbClr val="593160"/>
      </a:accent6>
      <a:hlink>
        <a:srgbClr val="01B5F1"/>
      </a:hlink>
      <a:folHlink>
        <a:srgbClr val="01B5F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err="1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345f58e8-17bd-49b6-8f60-2d158abd43bb">GLOBALVIEW-84-657</_dlc_DocId>
    <_dlc_DocIdUrl xmlns="345f58e8-17bd-49b6-8f60-2d158abd43bb">
      <Url>https://visionserviceplan.sharepoint.com/en/company/brandsource/_layouts/15/DocIdRedir.aspx?ID=GLOBALVIEW-84-657</Url>
      <Description>GLOBALVIEW-84-657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8647EA335B924F8567C454B8F2D8A2" ma:contentTypeVersion="4" ma:contentTypeDescription="Create a new document." ma:contentTypeScope="" ma:versionID="4eced2092d30b578a80975a46babf5e4">
  <xsd:schema xmlns:xsd="http://www.w3.org/2001/XMLSchema" xmlns:xs="http://www.w3.org/2001/XMLSchema" xmlns:p="http://schemas.microsoft.com/office/2006/metadata/properties" xmlns:ns1="http://schemas.microsoft.com/sharepoint/v3" xmlns:ns2="345f58e8-17bd-49b6-8f60-2d158abd43bb" xmlns:ns3="ef8174a7-5204-49fa-be3f-2291a0599744" xmlns:ns4="1a0ed3ed-0d32-42e1-97a8-c8a5559436b8" targetNamespace="http://schemas.microsoft.com/office/2006/metadata/properties" ma:root="true" ma:fieldsID="a5b6cfc52a8ea1155c3218b7c29f1afc" ns1:_="" ns2:_="" ns3:_="" ns4:_="">
    <xsd:import namespace="http://schemas.microsoft.com/sharepoint/v3"/>
    <xsd:import namespace="345f58e8-17bd-49b6-8f60-2d158abd43bb"/>
    <xsd:import namespace="ef8174a7-5204-49fa-be3f-2291a0599744"/>
    <xsd:import namespace="1a0ed3ed-0d32-42e1-97a8-c8a5559436b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SharedWithUsers" minOccurs="0"/>
                <xsd:element ref="ns4:SharingHintHash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5f58e8-17bd-49b6-8f60-2d158abd43b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174a7-5204-49fa-be3f-2291a059974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0ed3ed-0d32-42e1-97a8-c8a5559436b8" elementFormDefault="qualified">
    <xsd:import namespace="http://schemas.microsoft.com/office/2006/documentManagement/types"/>
    <xsd:import namespace="http://schemas.microsoft.com/office/infopath/2007/PartnerControls"/>
    <xsd:element name="SharingHintHash" ma:index="14" nillable="true" ma:displayName="Sharing Hint Hash" ma:internalName="SharingHintHash" ma:readOnly="true">
      <xsd:simpleType>
        <xsd:restriction base="dms:Text"/>
      </xsd:simple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C9B08C-4C56-4EA3-8075-D17DE92B89AE}">
  <ds:schemaRefs>
    <ds:schemaRef ds:uri="http://purl.org/dc/elements/1.1/"/>
    <ds:schemaRef ds:uri="http://schemas.microsoft.com/sharepoint/v3"/>
    <ds:schemaRef ds:uri="http://schemas.microsoft.com/office/2006/documentManagement/types"/>
    <ds:schemaRef ds:uri="http://schemas.microsoft.com/office/2006/metadata/properties"/>
    <ds:schemaRef ds:uri="http://purl.org/dc/dcmitype/"/>
    <ds:schemaRef ds:uri="345f58e8-17bd-49b6-8f60-2d158abd43bb"/>
    <ds:schemaRef ds:uri="1a0ed3ed-0d32-42e1-97a8-c8a5559436b8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ef8174a7-5204-49fa-be3f-2291a0599744"/>
  </ds:schemaRefs>
</ds:datastoreItem>
</file>

<file path=customXml/itemProps2.xml><?xml version="1.0" encoding="utf-8"?>
<ds:datastoreItem xmlns:ds="http://schemas.openxmlformats.org/officeDocument/2006/customXml" ds:itemID="{033FE5E1-1FD9-4C53-9386-6A5AFA3392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D576AA-C89E-4FF5-8C16-FCC608DE4EA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920D914-028D-4248-A130-878D50AC95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45f58e8-17bd-49b6-8f60-2d158abd43bb"/>
    <ds:schemaRef ds:uri="ef8174a7-5204-49fa-be3f-2291a0599744"/>
    <ds:schemaRef ds:uri="1a0ed3ed-0d32-42e1-97a8-c8a5559436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2679</TotalTime>
  <Words>559</Words>
  <Application>Microsoft Office PowerPoint</Application>
  <PresentationFormat>Custom</PresentationFormat>
  <Paragraphs>87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VSP Dark</vt:lpstr>
      <vt:lpstr>VSP Light</vt:lpstr>
      <vt:lpstr>1_VSP Dark</vt:lpstr>
      <vt:lpstr>Successfully Positioning youR Progressive Lens Upgrade</vt:lpstr>
      <vt:lpstr>Why change progressives?</vt:lpstr>
      <vt:lpstr>PowerPoint Presentation</vt:lpstr>
      <vt:lpstr>What does ‘individual needs’ mean?</vt:lpstr>
      <vt:lpstr>The right questions</vt:lpstr>
      <vt:lpstr>The right questions</vt:lpstr>
      <vt:lpstr>PowerPoint Presentation</vt:lpstr>
      <vt:lpstr>Problem with reading?</vt:lpstr>
      <vt:lpstr>How will I know when to upgrade?</vt:lpstr>
      <vt:lpstr>Any frame choice?</vt:lpstr>
      <vt:lpstr>Think about Upgrading</vt:lpstr>
      <vt:lpstr>Upgrade to Unity Via</vt:lpstr>
      <vt:lpstr>Summary</vt:lpstr>
      <vt:lpstr>DESIGNED FOR THE TOTAL VISUAL ENVIRONMENT</vt:lpstr>
      <vt:lpstr>Schedule an in-office training with a  vsp optics group representative</vt:lpstr>
      <vt:lpstr>Thank you</vt:lpstr>
    </vt:vector>
  </TitlesOfParts>
  <Manager>Rob Kalmbach</Manager>
  <Company>VSP Global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VSP Optics Group Template</dc:title>
  <dc:subject>VSP Optics Group Powerpoint Template</dc:subject>
  <dc:creator>Ral Weekly</dc:creator>
  <cp:lastModifiedBy>Paul Janes</cp:lastModifiedBy>
  <cp:revision>470</cp:revision>
  <cp:lastPrinted>2016-07-26T22:55:35Z</cp:lastPrinted>
  <dcterms:created xsi:type="dcterms:W3CDTF">2016-04-14T17:40:29Z</dcterms:created>
  <dcterms:modified xsi:type="dcterms:W3CDTF">2017-04-03T15:53:04Z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 completed">
    <vt:filetime>2016-05-20T07:00:00Z</vt:filetime>
  </property>
  <property fmtid="{D5CDD505-2E9C-101B-9397-08002B2CF9AE}" pid="3" name="ContentTypeId">
    <vt:lpwstr>0x0101008D8647EA335B924F8567C454B8F2D8A2</vt:lpwstr>
  </property>
  <property fmtid="{D5CDD505-2E9C-101B-9397-08002B2CF9AE}" pid="4" name="_dlc_DocIdItemGuid">
    <vt:lpwstr>3dedf908-e3f3-4210-aa97-3a5a35b34c7e</vt:lpwstr>
  </property>
</Properties>
</file>